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3"/>
  </p:sldMasterIdLst>
  <p:notesMasterIdLst>
    <p:notesMasterId r:id="rId22"/>
  </p:notesMasterIdLst>
  <p:sldIdLst>
    <p:sldId id="256" r:id="rId4"/>
    <p:sldId id="299" r:id="rId5"/>
    <p:sldId id="304" r:id="rId6"/>
    <p:sldId id="305" r:id="rId7"/>
    <p:sldId id="267" r:id="rId8"/>
    <p:sldId id="268" r:id="rId9"/>
    <p:sldId id="284" r:id="rId10"/>
    <p:sldId id="275" r:id="rId11"/>
    <p:sldId id="269" r:id="rId12"/>
    <p:sldId id="270" r:id="rId13"/>
    <p:sldId id="271" r:id="rId14"/>
    <p:sldId id="272" r:id="rId15"/>
    <p:sldId id="302" r:id="rId16"/>
    <p:sldId id="303" r:id="rId17"/>
    <p:sldId id="290" r:id="rId18"/>
    <p:sldId id="293" r:id="rId19"/>
    <p:sldId id="277" r:id="rId20"/>
    <p:sldId id="306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Myriad Pro" panose="020B0503030403020204" charset="0"/>
      <p:regular r:id="rId24"/>
      <p:bold r:id="rId25"/>
      <p:italic r:id="rId26"/>
      <p:boldItalic r:id="rId27"/>
    </p:embeddedFont>
    <p:embeddedFont>
      <p:font typeface="Oswald" panose="00000500000000000000" pitchFamily="2" charset="-93"/>
      <p:regular r:id="rId28"/>
      <p:bold r:id="rId29"/>
    </p:embeddedFont>
    <p:embeddedFont>
      <p:font typeface="Roboto Condensed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49F"/>
    <a:srgbClr val="FFFFFF"/>
    <a:srgbClr val="ED1C24"/>
    <a:srgbClr val="7CCA62"/>
    <a:srgbClr val="022B52"/>
    <a:srgbClr val="581AB2"/>
    <a:srgbClr val="5C15C5"/>
    <a:srgbClr val="034EA2"/>
    <a:srgbClr val="05B0F0"/>
    <a:srgbClr val="00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6C5332-9721-4158-A503-9CBB0675DBC2}">
  <a:tblStyle styleId="{416C5332-9721-4158-A503-9CBB0675DB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0B5220-6E27-4313-BA04-64035DD94FD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79900" autoAdjust="0"/>
  </p:normalViewPr>
  <p:slideViewPr>
    <p:cSldViewPr snapToGrid="0" snapToObjects="1">
      <p:cViewPr varScale="1">
        <p:scale>
          <a:sx n="113" d="100"/>
          <a:sy n="113" d="100"/>
        </p:scale>
        <p:origin x="1506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âu Ngọc Bùi" userId="e76f4c473915171c" providerId="LiveId" clId="{C26FF1CD-5D39-4043-B979-0AE1AA04D941}"/>
    <pc:docChg chg="undo redo custSel addSld delSld modSld sldOrd addSection delSection modSection">
      <pc:chgData name="Châu Ngọc Bùi" userId="e76f4c473915171c" providerId="LiveId" clId="{C26FF1CD-5D39-4043-B979-0AE1AA04D941}" dt="2024-06-16T16:29:38.800" v="16204"/>
      <pc:docMkLst>
        <pc:docMk/>
      </pc:docMkLst>
      <pc:sldChg chg="addSp delSp modSp mod modTransition delAnim modAnim">
        <pc:chgData name="Châu Ngọc Bùi" userId="e76f4c473915171c" providerId="LiveId" clId="{C26FF1CD-5D39-4043-B979-0AE1AA04D941}" dt="2024-06-12T18:15:48.903" v="13459" actId="1076"/>
        <pc:sldMkLst>
          <pc:docMk/>
          <pc:sldMk cId="0" sldId="256"/>
        </pc:sldMkLst>
        <pc:spChg chg="add mod">
          <ac:chgData name="Châu Ngọc Bùi" userId="e76f4c473915171c" providerId="LiveId" clId="{C26FF1CD-5D39-4043-B979-0AE1AA04D941}" dt="2024-06-12T17:13:28.256" v="12205" actId="1076"/>
          <ac:spMkLst>
            <pc:docMk/>
            <pc:sldMk cId="0" sldId="256"/>
            <ac:spMk id="3" creationId="{F11DCA9C-9537-E8E5-5C40-14899008B57C}"/>
          </ac:spMkLst>
        </pc:spChg>
        <pc:spChg chg="mod ord">
          <ac:chgData name="Châu Ngọc Bùi" userId="e76f4c473915171c" providerId="LiveId" clId="{C26FF1CD-5D39-4043-B979-0AE1AA04D941}" dt="2024-06-12T17:14:18.806" v="12217" actId="166"/>
          <ac:spMkLst>
            <pc:docMk/>
            <pc:sldMk cId="0" sldId="256"/>
            <ac:spMk id="4" creationId="{3AB5BE78-A73E-4C5E-3026-38F586E617C2}"/>
          </ac:spMkLst>
        </pc:spChg>
        <pc:spChg chg="mod">
          <ac:chgData name="Châu Ngọc Bùi" userId="e76f4c473915171c" providerId="LiveId" clId="{C26FF1CD-5D39-4043-B979-0AE1AA04D941}" dt="2024-06-12T17:16:45.732" v="12225" actId="14838"/>
          <ac:spMkLst>
            <pc:docMk/>
            <pc:sldMk cId="0" sldId="256"/>
            <ac:spMk id="6" creationId="{DE76F3B3-D468-AC76-021D-E96E3B0583A2}"/>
          </ac:spMkLst>
        </pc:spChg>
        <pc:spChg chg="mod">
          <ac:chgData name="Châu Ngọc Bùi" userId="e76f4c473915171c" providerId="LiveId" clId="{C26FF1CD-5D39-4043-B979-0AE1AA04D941}" dt="2024-06-12T17:13:28.256" v="12205" actId="1076"/>
          <ac:spMkLst>
            <pc:docMk/>
            <pc:sldMk cId="0" sldId="256"/>
            <ac:spMk id="7" creationId="{E3E468FF-B3D5-A364-47CA-DBDF1FA11728}"/>
          </ac:spMkLst>
        </pc:spChg>
        <pc:spChg chg="mod">
          <ac:chgData name="Châu Ngọc Bùi" userId="e76f4c473915171c" providerId="LiveId" clId="{C26FF1CD-5D39-4043-B979-0AE1AA04D941}" dt="2024-06-07T15:51:11.980" v="4113" actId="2711"/>
          <ac:spMkLst>
            <pc:docMk/>
            <pc:sldMk cId="0" sldId="256"/>
            <ac:spMk id="8" creationId="{8C5C2D70-3E35-1946-9224-3945ECCE3148}"/>
          </ac:spMkLst>
        </pc:spChg>
        <pc:spChg chg="add del mod">
          <ac:chgData name="Châu Ngọc Bùi" userId="e76f4c473915171c" providerId="LiveId" clId="{C26FF1CD-5D39-4043-B979-0AE1AA04D941}" dt="2024-06-11T03:54:32.719" v="12141" actId="478"/>
          <ac:spMkLst>
            <pc:docMk/>
            <pc:sldMk cId="0" sldId="256"/>
            <ac:spMk id="10" creationId="{422ACB52-45CC-311E-87A8-A876C4EF4915}"/>
          </ac:spMkLst>
        </pc:spChg>
        <pc:graphicFrameChg chg="add del mod">
          <ac:chgData name="Châu Ngọc Bùi" userId="e76f4c473915171c" providerId="LiveId" clId="{C26FF1CD-5D39-4043-B979-0AE1AA04D941}" dt="2024-06-11T03:54:37.497" v="12143" actId="478"/>
          <ac:graphicFrameMkLst>
            <pc:docMk/>
            <pc:sldMk cId="0" sldId="256"/>
            <ac:graphicFrameMk id="5" creationId="{4476BEE6-E959-F165-8A4B-335F67C5D703}"/>
          </ac:graphicFrameMkLst>
        </pc:graphicFrameChg>
        <pc:picChg chg="mod">
          <ac:chgData name="Châu Ngọc Bùi" userId="e76f4c473915171c" providerId="LiveId" clId="{C26FF1CD-5D39-4043-B979-0AE1AA04D941}" dt="2024-06-12T17:14:48.552" v="12222" actId="1076"/>
          <ac:picMkLst>
            <pc:docMk/>
            <pc:sldMk cId="0" sldId="256"/>
            <ac:picMk id="2" creationId="{3BA67D49-5108-49DB-55AD-B8B4171C95BD}"/>
          </ac:picMkLst>
        </pc:picChg>
        <pc:picChg chg="add del mod ord">
          <ac:chgData name="Châu Ngọc Bùi" userId="e76f4c473915171c" providerId="LiveId" clId="{C26FF1CD-5D39-4043-B979-0AE1AA04D941}" dt="2024-06-12T18:15:43.409" v="13457" actId="478"/>
          <ac:picMkLst>
            <pc:docMk/>
            <pc:sldMk cId="0" sldId="256"/>
            <ac:picMk id="9" creationId="{8D785E8C-B146-99FA-21B3-89E4109BBBDF}"/>
          </ac:picMkLst>
        </pc:picChg>
        <pc:picChg chg="add mod">
          <ac:chgData name="Châu Ngọc Bùi" userId="e76f4c473915171c" providerId="LiveId" clId="{C26FF1CD-5D39-4043-B979-0AE1AA04D941}" dt="2024-06-12T18:15:48.903" v="13459" actId="1076"/>
          <ac:picMkLst>
            <pc:docMk/>
            <pc:sldMk cId="0" sldId="256"/>
            <ac:picMk id="10" creationId="{6AF15798-1A12-7D84-2AD0-B0B642960451}"/>
          </ac:picMkLst>
        </pc:picChg>
      </pc:sldChg>
      <pc:sldChg chg="del">
        <pc:chgData name="Châu Ngọc Bùi" userId="e76f4c473915171c" providerId="LiveId" clId="{C26FF1CD-5D39-4043-B979-0AE1AA04D941}" dt="2024-05-17T16:28:40.369" v="121" actId="47"/>
        <pc:sldMkLst>
          <pc:docMk/>
          <pc:sldMk cId="0" sldId="262"/>
        </pc:sldMkLst>
      </pc:sldChg>
      <pc:sldChg chg="del">
        <pc:chgData name="Châu Ngọc Bùi" userId="e76f4c473915171c" providerId="LiveId" clId="{C26FF1CD-5D39-4043-B979-0AE1AA04D941}" dt="2024-05-17T16:28:38.542" v="120" actId="47"/>
        <pc:sldMkLst>
          <pc:docMk/>
          <pc:sldMk cId="3863902630" sldId="263"/>
        </pc:sldMkLst>
      </pc:sldChg>
      <pc:sldChg chg="del">
        <pc:chgData name="Châu Ngọc Bùi" userId="e76f4c473915171c" providerId="LiveId" clId="{C26FF1CD-5D39-4043-B979-0AE1AA04D941}" dt="2024-05-17T16:28:35.082" v="119" actId="47"/>
        <pc:sldMkLst>
          <pc:docMk/>
          <pc:sldMk cId="3546966190" sldId="264"/>
        </pc:sldMkLst>
      </pc:sldChg>
      <pc:sldChg chg="del">
        <pc:chgData name="Châu Ngọc Bùi" userId="e76f4c473915171c" providerId="LiveId" clId="{C26FF1CD-5D39-4043-B979-0AE1AA04D941}" dt="2024-05-17T16:31:08.176" v="122" actId="47"/>
        <pc:sldMkLst>
          <pc:docMk/>
          <pc:sldMk cId="309622816" sldId="265"/>
        </pc:sldMkLst>
      </pc:sldChg>
      <pc:sldChg chg="delSp del mod modTransition delAnim">
        <pc:chgData name="Châu Ngọc Bùi" userId="e76f4c473915171c" providerId="LiveId" clId="{C26FF1CD-5D39-4043-B979-0AE1AA04D941}" dt="2024-06-10T22:20:41.467" v="11690" actId="2696"/>
        <pc:sldMkLst>
          <pc:docMk/>
          <pc:sldMk cId="2612697333" sldId="266"/>
        </pc:sldMkLst>
        <pc:spChg chg="del">
          <ac:chgData name="Châu Ngọc Bùi" userId="e76f4c473915171c" providerId="LiveId" clId="{C26FF1CD-5D39-4043-B979-0AE1AA04D941}" dt="2024-06-10T22:02:04.860" v="11355" actId="478"/>
          <ac:spMkLst>
            <pc:docMk/>
            <pc:sldMk cId="2612697333" sldId="266"/>
            <ac:spMk id="6" creationId="{FCCC9ED5-CC30-1DE8-7C7B-1D8DAEA20EE0}"/>
          </ac:spMkLst>
        </pc:spChg>
      </pc:sldChg>
      <pc:sldChg chg="addSp delSp modSp mod modTransition modAnim">
        <pc:chgData name="Châu Ngọc Bùi" userId="e76f4c473915171c" providerId="LiveId" clId="{C26FF1CD-5D39-4043-B979-0AE1AA04D941}" dt="2024-06-13T15:17:48.339" v="14965" actId="1076"/>
        <pc:sldMkLst>
          <pc:docMk/>
          <pc:sldMk cId="1073136793" sldId="267"/>
        </pc:sldMkLst>
        <pc:spChg chg="mod">
          <ac:chgData name="Châu Ngọc Bùi" userId="e76f4c473915171c" providerId="LiveId" clId="{C26FF1CD-5D39-4043-B979-0AE1AA04D941}" dt="2024-06-07T16:13:52.306" v="4161" actId="2711"/>
          <ac:spMkLst>
            <pc:docMk/>
            <pc:sldMk cId="1073136793" sldId="26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6:13:52.306" v="4161" actId="2711"/>
          <ac:spMkLst>
            <pc:docMk/>
            <pc:sldMk cId="1073136793" sldId="267"/>
            <ac:spMk id="3" creationId="{F33BA182-107C-7464-A98A-9DB85C773C19}"/>
          </ac:spMkLst>
        </pc:spChg>
        <pc:spChg chg="add mod">
          <ac:chgData name="Châu Ngọc Bùi" userId="e76f4c473915171c" providerId="LiveId" clId="{C26FF1CD-5D39-4043-B979-0AE1AA04D941}" dt="2024-06-10T21:44:46.069" v="11257" actId="1076"/>
          <ac:spMkLst>
            <pc:docMk/>
            <pc:sldMk cId="1073136793" sldId="267"/>
            <ac:spMk id="4" creationId="{605769CB-1C1B-1CED-71CE-5341D182FD96}"/>
          </ac:spMkLst>
        </pc:spChg>
        <pc:spChg chg="mod">
          <ac:chgData name="Châu Ngọc Bùi" userId="e76f4c473915171c" providerId="LiveId" clId="{C26FF1CD-5D39-4043-B979-0AE1AA04D941}" dt="2024-06-07T16:13:52.306" v="4161" actId="2711"/>
          <ac:spMkLst>
            <pc:docMk/>
            <pc:sldMk cId="1073136793" sldId="267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44:56.803" v="11261" actId="478"/>
          <ac:spMkLst>
            <pc:docMk/>
            <pc:sldMk cId="1073136793" sldId="267"/>
            <ac:spMk id="6" creationId="{B67A277A-A88E-79E1-E1D5-EB1BDEACF9B5}"/>
          </ac:spMkLst>
        </pc:spChg>
        <pc:spChg chg="del mod ord">
          <ac:chgData name="Châu Ngọc Bùi" userId="e76f4c473915171c" providerId="LiveId" clId="{C26FF1CD-5D39-4043-B979-0AE1AA04D941}" dt="2024-05-17T16:37:10.623" v="154" actId="478"/>
          <ac:spMkLst>
            <pc:docMk/>
            <pc:sldMk cId="1073136793" sldId="267"/>
            <ac:spMk id="7" creationId="{FEAC360C-2BEF-3689-3B97-E82BCF8A0831}"/>
          </ac:spMkLst>
        </pc:spChg>
        <pc:spChg chg="add mod ord">
          <ac:chgData name="Châu Ngọc Bùi" userId="e76f4c473915171c" providerId="LiveId" clId="{C26FF1CD-5D39-4043-B979-0AE1AA04D941}" dt="2024-06-10T21:45:00.621" v="11263" actId="121"/>
          <ac:spMkLst>
            <pc:docMk/>
            <pc:sldMk cId="1073136793" sldId="267"/>
            <ac:spMk id="8" creationId="{D538CF8D-3EAB-B8ED-A6B5-E2F5D3A5DDBE}"/>
          </ac:spMkLst>
        </pc:spChg>
        <pc:spChg chg="add del mod">
          <ac:chgData name="Châu Ngọc Bùi" userId="e76f4c473915171c" providerId="LiveId" clId="{C26FF1CD-5D39-4043-B979-0AE1AA04D941}" dt="2024-06-07T17:37:23.557" v="4440" actId="478"/>
          <ac:spMkLst>
            <pc:docMk/>
            <pc:sldMk cId="1073136793" sldId="267"/>
            <ac:spMk id="10" creationId="{C32A937A-0112-C0AC-151A-E5D2DCA64864}"/>
          </ac:spMkLst>
        </pc:spChg>
        <pc:spChg chg="add del">
          <ac:chgData name="Châu Ngọc Bùi" userId="e76f4c473915171c" providerId="LiveId" clId="{C26FF1CD-5D39-4043-B979-0AE1AA04D941}" dt="2024-06-07T17:37:46.980" v="4442" actId="478"/>
          <ac:spMkLst>
            <pc:docMk/>
            <pc:sldMk cId="1073136793" sldId="267"/>
            <ac:spMk id="11" creationId="{47706253-B9E6-42C8-4198-4E2DE11561C4}"/>
          </ac:spMkLst>
        </pc:spChg>
        <pc:graphicFrameChg chg="add del mod modGraphic">
          <ac:chgData name="Châu Ngọc Bùi" userId="e76f4c473915171c" providerId="LiveId" clId="{C26FF1CD-5D39-4043-B979-0AE1AA04D941}" dt="2024-06-13T15:17:48.339" v="14965" actId="1076"/>
          <ac:graphicFrameMkLst>
            <pc:docMk/>
            <pc:sldMk cId="1073136793" sldId="267"/>
            <ac:graphicFrameMk id="9" creationId="{25A1B564-F48B-AB96-AB43-1E47F9CBBFBD}"/>
          </ac:graphicFrameMkLst>
        </pc:graphicFrameChg>
        <pc:picChg chg="del mod">
          <ac:chgData name="Châu Ngọc Bùi" userId="e76f4c473915171c" providerId="LiveId" clId="{C26FF1CD-5D39-4043-B979-0AE1AA04D941}" dt="2024-05-17T16:32:30.243" v="125" actId="478"/>
          <ac:picMkLst>
            <pc:docMk/>
            <pc:sldMk cId="1073136793" sldId="267"/>
            <ac:picMk id="4" creationId="{E0692634-990D-46D3-250C-B46C141FDBF8}"/>
          </ac:picMkLst>
        </pc:picChg>
        <pc:picChg chg="add mod">
          <ac:chgData name="Châu Ngọc Bùi" userId="e76f4c473915171c" providerId="LiveId" clId="{C26FF1CD-5D39-4043-B979-0AE1AA04D941}" dt="2024-06-13T15:17:48.339" v="14965" actId="1076"/>
          <ac:picMkLst>
            <pc:docMk/>
            <pc:sldMk cId="1073136793" sldId="267"/>
            <ac:picMk id="7" creationId="{E2C6AAAF-7BD4-8933-3310-9A8CFEEB5244}"/>
          </ac:picMkLst>
        </pc:picChg>
        <pc:picChg chg="add del mod">
          <ac:chgData name="Châu Ngọc Bùi" userId="e76f4c473915171c" providerId="LiveId" clId="{C26FF1CD-5D39-4043-B979-0AE1AA04D941}" dt="2024-06-07T17:20:10.819" v="4404" actId="478"/>
          <ac:picMkLst>
            <pc:docMk/>
            <pc:sldMk cId="1073136793" sldId="267"/>
            <ac:picMk id="8" creationId="{93E12422-AC44-C885-270F-697AECCAFA99}"/>
          </ac:picMkLst>
        </pc:picChg>
        <pc:picChg chg="add mod">
          <ac:chgData name="Châu Ngọc Bùi" userId="e76f4c473915171c" providerId="LiveId" clId="{C26FF1CD-5D39-4043-B979-0AE1AA04D941}" dt="2024-06-10T21:49:50.363" v="11295" actId="1076"/>
          <ac:picMkLst>
            <pc:docMk/>
            <pc:sldMk cId="1073136793" sldId="267"/>
            <ac:picMk id="10" creationId="{B84DC1BA-0894-1AB0-79FB-274ADFB25DC3}"/>
          </ac:picMkLst>
        </pc:picChg>
        <pc:picChg chg="add mod">
          <ac:chgData name="Châu Ngọc Bùi" userId="e76f4c473915171c" providerId="LiveId" clId="{C26FF1CD-5D39-4043-B979-0AE1AA04D941}" dt="2024-06-13T15:17:48.339" v="14965" actId="1076"/>
          <ac:picMkLst>
            <pc:docMk/>
            <pc:sldMk cId="1073136793" sldId="267"/>
            <ac:picMk id="13" creationId="{61AA60F0-3A45-7CEB-9BE5-F3A145E25469}"/>
          </ac:picMkLst>
        </pc:picChg>
        <pc:picChg chg="add mod">
          <ac:chgData name="Châu Ngọc Bùi" userId="e76f4c473915171c" providerId="LiveId" clId="{C26FF1CD-5D39-4043-B979-0AE1AA04D941}" dt="2024-06-13T15:17:48.339" v="14965" actId="1076"/>
          <ac:picMkLst>
            <pc:docMk/>
            <pc:sldMk cId="1073136793" sldId="267"/>
            <ac:picMk id="15" creationId="{BEC3668B-C051-498A-E2AC-D989B5BB39A8}"/>
          </ac:picMkLst>
        </pc:picChg>
      </pc:sldChg>
      <pc:sldChg chg="addSp delSp modSp mod modTransition modAnim modNotesTx">
        <pc:chgData name="Châu Ngọc Bùi" userId="e76f4c473915171c" providerId="LiveId" clId="{C26FF1CD-5D39-4043-B979-0AE1AA04D941}" dt="2024-06-13T15:32:04.960" v="15145" actId="1076"/>
        <pc:sldMkLst>
          <pc:docMk/>
          <pc:sldMk cId="2472843529" sldId="268"/>
        </pc:sldMkLst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2" creationId="{FA116B05-90AC-D70C-117A-183E18EEE0B8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3" creationId="{F33BA182-107C-7464-A98A-9DB85C773C19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5" creationId="{1B625551-8F24-7A2E-FE4E-FF5CFE55D385}"/>
          </ac:spMkLst>
        </pc:spChg>
        <pc:spChg chg="add del mod">
          <ac:chgData name="Châu Ngọc Bùi" userId="e76f4c473915171c" providerId="LiveId" clId="{C26FF1CD-5D39-4043-B979-0AE1AA04D941}" dt="2024-06-10T21:44:16.518" v="11250" actId="478"/>
          <ac:spMkLst>
            <pc:docMk/>
            <pc:sldMk cId="2472843529" sldId="268"/>
            <ac:spMk id="6" creationId="{D01197B1-D0E4-A27F-63BB-7D02FFBC2BEF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7" creationId="{7CE870DB-E4B8-6DCF-AE30-0A7A03CB737F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12" creationId="{7FEED9EE-399D-61C3-FEA6-9BC9CFC90E95}"/>
          </ac:spMkLst>
        </pc:spChg>
        <pc:spChg chg="add del mod ord">
          <ac:chgData name="Châu Ngọc Bùi" userId="e76f4c473915171c" providerId="LiveId" clId="{C26FF1CD-5D39-4043-B979-0AE1AA04D941}" dt="2024-06-10T21:44:26.910" v="11253" actId="1076"/>
          <ac:spMkLst>
            <pc:docMk/>
            <pc:sldMk cId="2472843529" sldId="268"/>
            <ac:spMk id="14" creationId="{14E0304E-57AB-BA02-E1B5-381F099893A9}"/>
          </ac:spMkLst>
        </pc:spChg>
        <pc:spChg chg="add mod">
          <ac:chgData name="Châu Ngọc Bùi" userId="e76f4c473915171c" providerId="LiveId" clId="{C26FF1CD-5D39-4043-B979-0AE1AA04D941}" dt="2024-06-10T21:45:11.759" v="11265" actId="1076"/>
          <ac:spMkLst>
            <pc:docMk/>
            <pc:sldMk cId="2472843529" sldId="268"/>
            <ac:spMk id="15" creationId="{AB002FF7-133B-3C73-0CD2-4BCB20E688CC}"/>
          </ac:spMkLst>
        </pc:spChg>
        <pc:picChg chg="add del mod">
          <ac:chgData name="Châu Ngọc Bùi" userId="e76f4c473915171c" providerId="LiveId" clId="{C26FF1CD-5D39-4043-B979-0AE1AA04D941}" dt="2024-06-10T21:43:50.557" v="11247" actId="21"/>
          <ac:picMkLst>
            <pc:docMk/>
            <pc:sldMk cId="2472843529" sldId="268"/>
            <ac:picMk id="4" creationId="{8238DADD-0F2C-2F82-885A-52A1C1EAC0A6}"/>
          </ac:picMkLst>
        </pc:picChg>
        <pc:picChg chg="add del mod">
          <ac:chgData name="Châu Ngọc Bùi" userId="e76f4c473915171c" providerId="LiveId" clId="{C26FF1CD-5D39-4043-B979-0AE1AA04D941}" dt="2024-06-10T21:43:50.557" v="11247" actId="21"/>
          <ac:picMkLst>
            <pc:docMk/>
            <pc:sldMk cId="2472843529" sldId="268"/>
            <ac:picMk id="9" creationId="{3EFF615E-DF3D-84D8-F170-C7C70C55867A}"/>
          </ac:picMkLst>
        </pc:picChg>
        <pc:picChg chg="add del">
          <ac:chgData name="Châu Ngọc Bùi" userId="e76f4c473915171c" providerId="LiveId" clId="{C26FF1CD-5D39-4043-B979-0AE1AA04D941}" dt="2024-06-10T21:43:31.429" v="11241" actId="22"/>
          <ac:picMkLst>
            <pc:docMk/>
            <pc:sldMk cId="2472843529" sldId="268"/>
            <ac:picMk id="10" creationId="{D1F55B10-994D-A748-F449-FE2EB534637C}"/>
          </ac:picMkLst>
        </pc:picChg>
        <pc:picChg chg="add del mod modCrop">
          <ac:chgData name="Châu Ngọc Bùi" userId="e76f4c473915171c" providerId="LiveId" clId="{C26FF1CD-5D39-4043-B979-0AE1AA04D941}" dt="2024-06-13T15:32:04.960" v="15145" actId="1076"/>
          <ac:picMkLst>
            <pc:docMk/>
            <pc:sldMk cId="2472843529" sldId="268"/>
            <ac:picMk id="11" creationId="{B8852C18-03F0-D500-F3E3-762851DFCA44}"/>
          </ac:picMkLst>
        </pc:picChg>
        <pc:picChg chg="add del mod modCrop">
          <ac:chgData name="Châu Ngọc Bùi" userId="e76f4c473915171c" providerId="LiveId" clId="{C26FF1CD-5D39-4043-B979-0AE1AA04D941}" dt="2024-06-10T21:43:50.557" v="11247" actId="21"/>
          <ac:picMkLst>
            <pc:docMk/>
            <pc:sldMk cId="2472843529" sldId="268"/>
            <ac:picMk id="13" creationId="{B7799E62-C2CC-F751-3896-39E9EEFFA8F3}"/>
          </ac:picMkLst>
        </pc:picChg>
        <pc:picChg chg="add mod">
          <ac:chgData name="Châu Ngọc Bùi" userId="e76f4c473915171c" providerId="LiveId" clId="{C26FF1CD-5D39-4043-B979-0AE1AA04D941}" dt="2024-06-10T21:50:45.571" v="11304" actId="167"/>
          <ac:picMkLst>
            <pc:docMk/>
            <pc:sldMk cId="2472843529" sldId="268"/>
            <ac:picMk id="16" creationId="{6FBCB3C3-7ABA-17B0-316F-C85487A5D115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0T21:50:59.213" v="11308"/>
        <pc:sldMkLst>
          <pc:docMk/>
          <pc:sldMk cId="2999878814" sldId="269"/>
        </pc:sldMkLst>
        <pc:spChg chg="mod">
          <ac:chgData name="Châu Ngọc Bùi" userId="e76f4c473915171c" providerId="LiveId" clId="{C26FF1CD-5D39-4043-B979-0AE1AA04D941}" dt="2024-06-07T18:21:58.460" v="4637" actId="2711"/>
          <ac:spMkLst>
            <pc:docMk/>
            <pc:sldMk cId="2999878814" sldId="269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8:21:58.460" v="4637" actId="2711"/>
          <ac:spMkLst>
            <pc:docMk/>
            <pc:sldMk cId="2999878814" sldId="269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07T18:21:58.460" v="4637" actId="2711"/>
          <ac:spMkLst>
            <pc:docMk/>
            <pc:sldMk cId="2999878814" sldId="269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43:01.380" v="11234" actId="478"/>
          <ac:spMkLst>
            <pc:docMk/>
            <pc:sldMk cId="2999878814" sldId="269"/>
            <ac:spMk id="6" creationId="{5468F5F7-B172-784D-38E4-79872FAF70C3}"/>
          </ac:spMkLst>
        </pc:spChg>
        <pc:spChg chg="add mod">
          <ac:chgData name="Châu Ngọc Bùi" userId="e76f4c473915171c" providerId="LiveId" clId="{C26FF1CD-5D39-4043-B979-0AE1AA04D941}" dt="2024-06-10T21:42:54.330" v="11231" actId="1076"/>
          <ac:spMkLst>
            <pc:docMk/>
            <pc:sldMk cId="2999878814" sldId="269"/>
            <ac:spMk id="7" creationId="{104427AC-4334-6B33-AE32-8CECFF7E0567}"/>
          </ac:spMkLst>
        </pc:spChg>
        <pc:spChg chg="del mod">
          <ac:chgData name="Châu Ngọc Bùi" userId="e76f4c473915171c" providerId="LiveId" clId="{C26FF1CD-5D39-4043-B979-0AE1AA04D941}" dt="2024-05-17T17:32:34.881" v="2171" actId="478"/>
          <ac:spMkLst>
            <pc:docMk/>
            <pc:sldMk cId="2999878814" sldId="269"/>
            <ac:spMk id="7" creationId="{C951E48C-04AF-F782-E651-931EE11F76E4}"/>
          </ac:spMkLst>
        </pc:spChg>
        <pc:spChg chg="add mod">
          <ac:chgData name="Châu Ngọc Bùi" userId="e76f4c473915171c" providerId="LiveId" clId="{C26FF1CD-5D39-4043-B979-0AE1AA04D941}" dt="2024-06-07T18:22:18.160" v="4641" actId="14100"/>
          <ac:spMkLst>
            <pc:docMk/>
            <pc:sldMk cId="2999878814" sldId="269"/>
            <ac:spMk id="8" creationId="{96EE4312-87FE-29E5-0DBF-CB810169E8D5}"/>
          </ac:spMkLst>
        </pc:spChg>
        <pc:spChg chg="add mod">
          <ac:chgData name="Châu Ngọc Bùi" userId="e76f4c473915171c" providerId="LiveId" clId="{C26FF1CD-5D39-4043-B979-0AE1AA04D941}" dt="2024-06-07T18:22:31.168" v="4644" actId="1076"/>
          <ac:spMkLst>
            <pc:docMk/>
            <pc:sldMk cId="2999878814" sldId="269"/>
            <ac:spMk id="9" creationId="{65D5863E-5723-BA0C-E145-F65192B5E9CF}"/>
          </ac:spMkLst>
        </pc:spChg>
        <pc:spChg chg="add mod">
          <ac:chgData name="Châu Ngọc Bùi" userId="e76f4c473915171c" providerId="LiveId" clId="{C26FF1CD-5D39-4043-B979-0AE1AA04D941}" dt="2024-06-07T18:22:08.547" v="4639" actId="255"/>
          <ac:spMkLst>
            <pc:docMk/>
            <pc:sldMk cId="2999878814" sldId="269"/>
            <ac:spMk id="10" creationId="{201445D3-533D-3F34-7BCE-5E2431A41250}"/>
          </ac:spMkLst>
        </pc:spChg>
        <pc:spChg chg="add mod">
          <ac:chgData name="Châu Ngọc Bùi" userId="e76f4c473915171c" providerId="LiveId" clId="{C26FF1CD-5D39-4043-B979-0AE1AA04D941}" dt="2024-06-10T21:43:10.794" v="11237" actId="1076"/>
          <ac:spMkLst>
            <pc:docMk/>
            <pc:sldMk cId="2999878814" sldId="269"/>
            <ac:spMk id="11" creationId="{6923EBAD-C30B-E3C4-959F-78C255B27A83}"/>
          </ac:spMkLst>
        </pc:spChg>
        <pc:spChg chg="add mod">
          <ac:chgData name="Châu Ngọc Bùi" userId="e76f4c473915171c" providerId="LiveId" clId="{C26FF1CD-5D39-4043-B979-0AE1AA04D941}" dt="2024-06-10T21:44:37.506" v="11255" actId="1076"/>
          <ac:spMkLst>
            <pc:docMk/>
            <pc:sldMk cId="2999878814" sldId="269"/>
            <ac:spMk id="12" creationId="{CDBDBA2E-C7F7-C37D-A2CD-DE1A46CB1D02}"/>
          </ac:spMkLst>
        </pc:spChg>
        <pc:picChg chg="mod">
          <ac:chgData name="Châu Ngọc Bùi" userId="e76f4c473915171c" providerId="LiveId" clId="{C26FF1CD-5D39-4043-B979-0AE1AA04D941}" dt="2024-06-10T21:50:31.912" v="11300" actId="1076"/>
          <ac:picMkLst>
            <pc:docMk/>
            <pc:sldMk cId="2999878814" sldId="269"/>
            <ac:picMk id="4" creationId="{D720E05D-AF2C-B959-B475-49CF68A5CB70}"/>
          </ac:picMkLst>
        </pc:picChg>
        <pc:picChg chg="add del mod">
          <ac:chgData name="Châu Ngọc Bùi" userId="e76f4c473915171c" providerId="LiveId" clId="{C26FF1CD-5D39-4043-B979-0AE1AA04D941}" dt="2024-06-07T18:21:47.179" v="4636" actId="478"/>
          <ac:picMkLst>
            <pc:docMk/>
            <pc:sldMk cId="2999878814" sldId="269"/>
            <ac:picMk id="11" creationId="{7B39B8F2-351F-3CDA-BA5E-F8BC42703499}"/>
          </ac:picMkLst>
        </pc:picChg>
      </pc:sldChg>
      <pc:sldChg chg="addSp delSp modSp mod modTransition delAnim modAnim">
        <pc:chgData name="Châu Ngọc Bùi" userId="e76f4c473915171c" providerId="LiveId" clId="{C26FF1CD-5D39-4043-B979-0AE1AA04D941}" dt="2024-06-13T16:42:11.674" v="15918"/>
        <pc:sldMkLst>
          <pc:docMk/>
          <pc:sldMk cId="1507130015" sldId="270"/>
        </pc:sldMkLst>
        <pc:spChg chg="mod">
          <ac:chgData name="Châu Ngọc Bùi" userId="e76f4c473915171c" providerId="LiveId" clId="{C26FF1CD-5D39-4043-B979-0AE1AA04D941}" dt="2024-06-07T19:08:59.511" v="5084" actId="2711"/>
          <ac:spMkLst>
            <pc:docMk/>
            <pc:sldMk cId="1507130015" sldId="270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9:08:59.511" v="5084" actId="2711"/>
          <ac:spMkLst>
            <pc:docMk/>
            <pc:sldMk cId="1507130015" sldId="270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21:41:29.941" v="11204" actId="478"/>
          <ac:spMkLst>
            <pc:docMk/>
            <pc:sldMk cId="1507130015" sldId="270"/>
            <ac:spMk id="4" creationId="{2EDFF031-DD01-F40A-F2B3-732752ADFF46}"/>
          </ac:spMkLst>
        </pc:spChg>
        <pc:spChg chg="mod">
          <ac:chgData name="Châu Ngọc Bùi" userId="e76f4c473915171c" providerId="LiveId" clId="{C26FF1CD-5D39-4043-B979-0AE1AA04D941}" dt="2024-06-07T19:08:59.511" v="5084" actId="2711"/>
          <ac:spMkLst>
            <pc:docMk/>
            <pc:sldMk cId="1507130015" sldId="270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21:41:21.142" v="11201" actId="1076"/>
          <ac:spMkLst>
            <pc:docMk/>
            <pc:sldMk cId="1507130015" sldId="270"/>
            <ac:spMk id="6" creationId="{F3D3D7F2-2B61-0B8E-B7A6-AF7DBB3AEFAB}"/>
          </ac:spMkLst>
        </pc:spChg>
        <pc:spChg chg="add del mod">
          <ac:chgData name="Châu Ngọc Bùi" userId="e76f4c473915171c" providerId="LiveId" clId="{C26FF1CD-5D39-4043-B979-0AE1AA04D941}" dt="2024-06-10T21:41:41.853" v="11209" actId="21"/>
          <ac:spMkLst>
            <pc:docMk/>
            <pc:sldMk cId="1507130015" sldId="270"/>
            <ac:spMk id="7" creationId="{30E9320B-36CA-117F-FB89-1450F3A26B10}"/>
          </ac:spMkLst>
        </pc:spChg>
        <pc:spChg chg="del mod">
          <ac:chgData name="Châu Ngọc Bùi" userId="e76f4c473915171c" providerId="LiveId" clId="{C26FF1CD-5D39-4043-B979-0AE1AA04D941}" dt="2024-05-24T20:37:40.302" v="3029" actId="478"/>
          <ac:spMkLst>
            <pc:docMk/>
            <pc:sldMk cId="1507130015" sldId="270"/>
            <ac:spMk id="7" creationId="{A0CC5853-307B-45CE-DAA5-6482E9F9CC79}"/>
          </ac:spMkLst>
        </pc:spChg>
        <pc:spChg chg="add mod">
          <ac:chgData name="Châu Ngọc Bùi" userId="e76f4c473915171c" providerId="LiveId" clId="{C26FF1CD-5D39-4043-B979-0AE1AA04D941}" dt="2024-06-10T21:42:38.466" v="11227" actId="1076"/>
          <ac:spMkLst>
            <pc:docMk/>
            <pc:sldMk cId="1507130015" sldId="270"/>
            <ac:spMk id="8" creationId="{5DBCEDA7-EA2A-DFED-ACEB-BD403C07C76D}"/>
          </ac:spMkLst>
        </pc:spChg>
        <pc:spChg chg="add del mod">
          <ac:chgData name="Châu Ngọc Bùi" userId="e76f4c473915171c" providerId="LiveId" clId="{C26FF1CD-5D39-4043-B979-0AE1AA04D941}" dt="2024-06-12T18:58:33.268" v="14154" actId="478"/>
          <ac:spMkLst>
            <pc:docMk/>
            <pc:sldMk cId="1507130015" sldId="270"/>
            <ac:spMk id="9" creationId="{8EA658E7-32F2-5536-2684-43482159525D}"/>
          </ac:spMkLst>
        </pc:spChg>
        <pc:spChg chg="add del mod">
          <ac:chgData name="Châu Ngọc Bùi" userId="e76f4c473915171c" providerId="LiveId" clId="{C26FF1CD-5D39-4043-B979-0AE1AA04D941}" dt="2024-06-12T18:51:49.975" v="13709" actId="478"/>
          <ac:spMkLst>
            <pc:docMk/>
            <pc:sldMk cId="1507130015" sldId="270"/>
            <ac:spMk id="11" creationId="{F7012E0F-7CB4-504B-27E9-5299F668B831}"/>
          </ac:spMkLst>
        </pc:spChg>
        <pc:spChg chg="add del">
          <ac:chgData name="Châu Ngọc Bùi" userId="e76f4c473915171c" providerId="LiveId" clId="{C26FF1CD-5D39-4043-B979-0AE1AA04D941}" dt="2024-05-24T20:50:33.435" v="3161" actId="478"/>
          <ac:spMkLst>
            <pc:docMk/>
            <pc:sldMk cId="1507130015" sldId="270"/>
            <ac:spMk id="13" creationId="{659F2329-8CAE-83AF-36C2-C3B792CD315A}"/>
          </ac:spMkLst>
        </pc:spChg>
        <pc:spChg chg="mod">
          <ac:chgData name="Châu Ngọc Bùi" userId="e76f4c473915171c" providerId="LiveId" clId="{C26FF1CD-5D39-4043-B979-0AE1AA04D941}" dt="2024-06-13T16:40:01.236" v="15899" actId="1076"/>
          <ac:spMkLst>
            <pc:docMk/>
            <pc:sldMk cId="1507130015" sldId="270"/>
            <ac:spMk id="14" creationId="{0FFB7C94-019F-F33E-019B-1F6E1ABAFEBE}"/>
          </ac:spMkLst>
        </pc:spChg>
        <pc:spChg chg="add del">
          <ac:chgData name="Châu Ngọc Bùi" userId="e76f4c473915171c" providerId="LiveId" clId="{C26FF1CD-5D39-4043-B979-0AE1AA04D941}" dt="2024-05-24T20:51:22.786" v="3163" actId="11529"/>
          <ac:spMkLst>
            <pc:docMk/>
            <pc:sldMk cId="1507130015" sldId="270"/>
            <ac:spMk id="14" creationId="{9187041B-50F1-6682-8579-AA0AABA66588}"/>
          </ac:spMkLst>
        </pc:spChg>
        <pc:spChg chg="add del mod">
          <ac:chgData name="Châu Ngọc Bùi" userId="e76f4c473915171c" providerId="LiveId" clId="{C26FF1CD-5D39-4043-B979-0AE1AA04D941}" dt="2024-05-24T20:54:04.496" v="3230"/>
          <ac:spMkLst>
            <pc:docMk/>
            <pc:sldMk cId="1507130015" sldId="270"/>
            <ac:spMk id="15" creationId="{7D4A189E-ED07-870E-E2B3-6D013E843F61}"/>
          </ac:spMkLst>
        </pc:spChg>
        <pc:grpChg chg="add mod">
          <ac:chgData name="Châu Ngọc Bùi" userId="e76f4c473915171c" providerId="LiveId" clId="{C26FF1CD-5D39-4043-B979-0AE1AA04D941}" dt="2024-06-13T16:39:52.379" v="15898" actId="1076"/>
          <ac:grpSpMkLst>
            <pc:docMk/>
            <pc:sldMk cId="1507130015" sldId="270"/>
            <ac:grpSpMk id="12" creationId="{804DECB8-06FB-1C23-2ECB-AB6DD3A66633}"/>
          </ac:grpSpMkLst>
        </pc:grpChg>
        <pc:graphicFrameChg chg="add mod modGraphic">
          <ac:chgData name="Châu Ngọc Bùi" userId="e76f4c473915171c" providerId="LiveId" clId="{C26FF1CD-5D39-4043-B979-0AE1AA04D941}" dt="2024-06-13T16:39:52.379" v="15898" actId="1076"/>
          <ac:graphicFrameMkLst>
            <pc:docMk/>
            <pc:sldMk cId="1507130015" sldId="270"/>
            <ac:graphicFrameMk id="10" creationId="{4E57DC8B-8C44-699F-8327-9281F3BAF895}"/>
          </ac:graphicFrameMkLst>
        </pc:graphicFrameChg>
        <pc:picChg chg="add del mod">
          <ac:chgData name="Châu Ngọc Bùi" userId="e76f4c473915171c" providerId="LiveId" clId="{C26FF1CD-5D39-4043-B979-0AE1AA04D941}" dt="2024-06-12T18:51:47.706" v="13708" actId="478"/>
          <ac:picMkLst>
            <pc:docMk/>
            <pc:sldMk cId="1507130015" sldId="270"/>
            <ac:picMk id="4" creationId="{1E118594-649A-1005-F49D-5A611A6AD2E8}"/>
          </ac:picMkLst>
        </pc:picChg>
        <pc:picChg chg="del">
          <ac:chgData name="Châu Ngọc Bùi" userId="e76f4c473915171c" providerId="LiveId" clId="{C26FF1CD-5D39-4043-B979-0AE1AA04D941}" dt="2024-05-24T20:37:41.227" v="3030" actId="478"/>
          <ac:picMkLst>
            <pc:docMk/>
            <pc:sldMk cId="1507130015" sldId="270"/>
            <ac:picMk id="6" creationId="{4D143117-9F24-B71A-7F56-3BADDC33FB1C}"/>
          </ac:picMkLst>
        </pc:picChg>
        <pc:picChg chg="mod">
          <ac:chgData name="Châu Ngọc Bùi" userId="e76f4c473915171c" providerId="LiveId" clId="{C26FF1CD-5D39-4043-B979-0AE1AA04D941}" dt="2024-06-13T16:39:46.470" v="15897" actId="1076"/>
          <ac:picMkLst>
            <pc:docMk/>
            <pc:sldMk cId="1507130015" sldId="270"/>
            <ac:picMk id="13" creationId="{5E57A7B1-041B-5086-B4A5-FF6ED6672201}"/>
          </ac:picMkLst>
        </pc:picChg>
        <pc:picChg chg="add del mod">
          <ac:chgData name="Châu Ngọc Bùi" userId="e76f4c473915171c" providerId="LiveId" clId="{C26FF1CD-5D39-4043-B979-0AE1AA04D941}" dt="2024-06-10T21:23:24.216" v="11057" actId="478"/>
          <ac:picMkLst>
            <pc:docMk/>
            <pc:sldMk cId="1507130015" sldId="270"/>
            <ac:picMk id="14338" creationId="{3D440233-309A-A652-D82C-CE6E2C726670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2T17:57:42.725" v="12612" actId="21"/>
        <pc:sldMkLst>
          <pc:docMk/>
          <pc:sldMk cId="331889343" sldId="271"/>
        </pc:sldMkLst>
        <pc:spChg chg="mod">
          <ac:chgData name="Châu Ngọc Bùi" userId="e76f4c473915171c" providerId="LiveId" clId="{C26FF1CD-5D39-4043-B979-0AE1AA04D941}" dt="2024-06-07T18:58:42.778" v="4975" actId="2711"/>
          <ac:spMkLst>
            <pc:docMk/>
            <pc:sldMk cId="331889343" sldId="271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8:58:42.778" v="4975" actId="2711"/>
          <ac:spMkLst>
            <pc:docMk/>
            <pc:sldMk cId="331889343" sldId="271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07T18:58:42.778" v="4975" actId="2711"/>
          <ac:spMkLst>
            <pc:docMk/>
            <pc:sldMk cId="331889343" sldId="271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04:26.129" v="10978" actId="478"/>
          <ac:spMkLst>
            <pc:docMk/>
            <pc:sldMk cId="331889343" sldId="271"/>
            <ac:spMk id="6" creationId="{0BC744B3-48E1-890D-7DE6-D9DCBBB30375}"/>
          </ac:spMkLst>
        </pc:spChg>
        <pc:spChg chg="add del mod">
          <ac:chgData name="Châu Ngọc Bùi" userId="e76f4c473915171c" providerId="LiveId" clId="{C26FF1CD-5D39-4043-B979-0AE1AA04D941}" dt="2024-06-10T21:06:30.245" v="10993" actId="21"/>
          <ac:spMkLst>
            <pc:docMk/>
            <pc:sldMk cId="331889343" sldId="271"/>
            <ac:spMk id="7" creationId="{21DA9EC3-6398-51CB-9458-3C3585D81F40}"/>
          </ac:spMkLst>
        </pc:spChg>
        <pc:spChg chg="del mod">
          <ac:chgData name="Châu Ngọc Bùi" userId="e76f4c473915171c" providerId="LiveId" clId="{C26FF1CD-5D39-4043-B979-0AE1AA04D941}" dt="2024-06-07T18:57:39.278" v="4954" actId="478"/>
          <ac:spMkLst>
            <pc:docMk/>
            <pc:sldMk cId="331889343" sldId="271"/>
            <ac:spMk id="7" creationId="{504A9948-0809-364D-1652-D087394A0805}"/>
          </ac:spMkLst>
        </pc:spChg>
        <pc:spChg chg="add mod">
          <ac:chgData name="Châu Ngọc Bùi" userId="e76f4c473915171c" providerId="LiveId" clId="{C26FF1CD-5D39-4043-B979-0AE1AA04D941}" dt="2024-06-10T21:34:39.531" v="11144" actId="14100"/>
          <ac:spMkLst>
            <pc:docMk/>
            <pc:sldMk cId="331889343" sldId="271"/>
            <ac:spMk id="8" creationId="{5B699791-FFB7-0E0E-641B-9E39D227D305}"/>
          </ac:spMkLst>
        </pc:spChg>
        <pc:spChg chg="add mod ord">
          <ac:chgData name="Châu Ngọc Bùi" userId="e76f4c473915171c" providerId="LiveId" clId="{C26FF1CD-5D39-4043-B979-0AE1AA04D941}" dt="2024-06-10T21:04:56.531" v="10985" actId="1076"/>
          <ac:spMkLst>
            <pc:docMk/>
            <pc:sldMk cId="331889343" sldId="271"/>
            <ac:spMk id="9" creationId="{0639F044-7FF1-B821-AB5E-6377AB92B87B}"/>
          </ac:spMkLst>
        </pc:spChg>
        <pc:spChg chg="add mod">
          <ac:chgData name="Châu Ngọc Bùi" userId="e76f4c473915171c" providerId="LiveId" clId="{C26FF1CD-5D39-4043-B979-0AE1AA04D941}" dt="2024-06-10T21:29:36.107" v="11095" actId="571"/>
          <ac:spMkLst>
            <pc:docMk/>
            <pc:sldMk cId="331889343" sldId="271"/>
            <ac:spMk id="10" creationId="{228BA297-81D1-B191-3CB4-13CAE98FE4C5}"/>
          </ac:spMkLst>
        </pc:spChg>
        <pc:spChg chg="add del">
          <ac:chgData name="Châu Ngọc Bùi" userId="e76f4c473915171c" providerId="LiveId" clId="{C26FF1CD-5D39-4043-B979-0AE1AA04D941}" dt="2024-06-07T18:57:45.801" v="4956" actId="22"/>
          <ac:spMkLst>
            <pc:docMk/>
            <pc:sldMk cId="331889343" sldId="271"/>
            <ac:spMk id="10" creationId="{CAC1593C-790C-0808-03D2-2972680C85EE}"/>
          </ac:spMkLst>
        </pc:spChg>
        <pc:spChg chg="add mod">
          <ac:chgData name="Châu Ngọc Bùi" userId="e76f4c473915171c" providerId="LiveId" clId="{C26FF1CD-5D39-4043-B979-0AE1AA04D941}" dt="2024-06-10T21:34:45.551" v="11145" actId="1076"/>
          <ac:spMkLst>
            <pc:docMk/>
            <pc:sldMk cId="331889343" sldId="271"/>
            <ac:spMk id="11" creationId="{0A57B608-9C69-6D51-BAD8-18D8AF63E721}"/>
          </ac:spMkLst>
        </pc:spChg>
        <pc:spChg chg="add mod">
          <ac:chgData name="Châu Ngọc Bùi" userId="e76f4c473915171c" providerId="LiveId" clId="{C26FF1CD-5D39-4043-B979-0AE1AA04D941}" dt="2024-06-10T21:29:40.251" v="11097" actId="571"/>
          <ac:spMkLst>
            <pc:docMk/>
            <pc:sldMk cId="331889343" sldId="271"/>
            <ac:spMk id="14" creationId="{9DE11AAB-214B-73CA-795F-2270CB42DFCB}"/>
          </ac:spMkLst>
        </pc:spChg>
        <pc:spChg chg="add mod">
          <ac:chgData name="Châu Ngọc Bùi" userId="e76f4c473915171c" providerId="LiveId" clId="{C26FF1CD-5D39-4043-B979-0AE1AA04D941}" dt="2024-06-10T21:29:40.251" v="11097" actId="571"/>
          <ac:spMkLst>
            <pc:docMk/>
            <pc:sldMk cId="331889343" sldId="271"/>
            <ac:spMk id="15" creationId="{03A1F86E-F420-2E5A-9A31-E7E8C2F63688}"/>
          </ac:spMkLst>
        </pc:spChg>
        <pc:spChg chg="add mod">
          <ac:chgData name="Châu Ngọc Bùi" userId="e76f4c473915171c" providerId="LiveId" clId="{C26FF1CD-5D39-4043-B979-0AE1AA04D941}" dt="2024-06-10T21:37:49.238" v="11169" actId="571"/>
          <ac:spMkLst>
            <pc:docMk/>
            <pc:sldMk cId="331889343" sldId="271"/>
            <ac:spMk id="28" creationId="{84137619-C3C7-2269-F4A5-BC3B009BD08C}"/>
          </ac:spMkLst>
        </pc:spChg>
        <pc:spChg chg="add mod">
          <ac:chgData name="Châu Ngọc Bùi" userId="e76f4c473915171c" providerId="LiveId" clId="{C26FF1CD-5D39-4043-B979-0AE1AA04D941}" dt="2024-06-10T21:41:03.187" v="11198" actId="1076"/>
          <ac:spMkLst>
            <pc:docMk/>
            <pc:sldMk cId="331889343" sldId="271"/>
            <ac:spMk id="30" creationId="{E82AF753-6C99-69F5-E6E9-3BD5FC5BF95C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2" creationId="{C9339E4E-86AA-68D6-BA99-2E68545CB06B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3" creationId="{9B1941BE-2D72-EAB6-FB6B-C9D721E9EAF4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4" creationId="{D89714EB-51DE-A483-0297-D018043167C4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5" creationId="{1A4C5B4E-7FDF-35F9-E77F-FF7412FA2286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6" creationId="{D689D4A9-5574-54E0-9091-3A0307C12592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7" creationId="{CAD5C854-BD86-8B90-5AEB-FE736C1E3404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8" creationId="{BC53768F-B721-4BB5-2C16-16774B9E0758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9" creationId="{36486550-7FF8-36D9-257A-6AC60A85CA0D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1" creationId="{AA5826CF-2D39-A645-4FBF-F2C858421DBA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5" creationId="{5247C351-5191-E3B3-3AC1-B41997853FC6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6" creationId="{679E0C97-B991-BFDE-34D8-397F496D980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7" creationId="{B1140422-7855-ADA8-C7BA-93008D714722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8" creationId="{7FC44D07-1492-9F9B-1125-82DE59116FF3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9" creationId="{B7F67A3A-CCD4-8304-24D3-F769C1CFB5C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0" creationId="{2A819FAD-77B5-1BA5-D1D2-FDE8791C1ACE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1" creationId="{BEE9AA55-E34C-8EEB-9003-69B4263DE2F0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2" creationId="{8069A789-5112-0614-3C40-875223C504D5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3" creationId="{420396EA-7FD8-DEDE-AD1F-A612729A7AE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4" creationId="{E446B872-C4A0-081D-1AB0-CBD3FFF816A8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5" creationId="{8F89ABB0-3723-6DB5-8DD7-F2C3A24DCE22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6" creationId="{89E6779B-DB28-3E3D-52C8-9B195CCDF415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7" creationId="{321A8DE0-3136-A185-12E0-B2984705E04E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8" creationId="{54F2200D-1A39-DD58-B3D8-B681AF3239BA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9" creationId="{EBD3A975-6793-D343-7764-FC038C125F8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60" creationId="{B278A584-9432-BD45-AC20-584296C4878C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62" creationId="{3503ABE9-BCBF-4063-1EB0-38A518CC9F38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64" creationId="{6A811D20-AE5A-5BCD-3E65-A1E4DA81FF90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67" creationId="{A03DF5BD-B02D-4E2B-D910-F7E90D775B91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69" creationId="{1D826E4D-3674-2669-8D46-A1473AF66F1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1" creationId="{E127ECA9-95D9-5D33-3ACD-1C4E580D156C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3" creationId="{873A89DB-03A2-DABB-031A-2D7DA7BD5497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4" creationId="{FA0AFD98-E9F6-C0A8-F657-68793C9CEB56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5" creationId="{9EE550DB-0A2D-077F-82FE-78969F5CF15F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6" creationId="{06920AD9-C981-9A26-82D4-13D7A7F27005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7" creationId="{0E1B01DE-4B6E-A652-A555-283250D27D5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8" creationId="{A3AB3BE1-32F9-7BEE-1BB0-4D0114116808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9" creationId="{F00CE2BB-9EA8-B005-C744-8C78A02B6AE0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0" creationId="{9CF38709-FFCD-5C51-978E-4EC0D60A2A85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2" creationId="{1872A7CA-0C9B-CE25-BCD6-4B2948D95E51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6" creationId="{4881872C-A902-0979-4AC8-394BCA3C6F10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7" creationId="{BE2BCDBC-6B6D-2580-97DC-119059C5C56F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8" creationId="{20BC21AC-EFC1-F767-AA77-283DB9B462A6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9" creationId="{61FCF25F-5DD3-EBC8-AB42-A5F31F0CC3D2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0" creationId="{507EA7A0-05FE-EF33-D06E-5516154141D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1" creationId="{16487C88-7969-CDDA-D5D3-36C37E0714E3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2" creationId="{D189AA09-0102-39C3-EFC5-75704BBC9EA9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3" creationId="{530BA4FD-59A9-9A14-5E70-D3078F530DDF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4" creationId="{23306F0B-F838-FC51-444C-DD77FABA05AB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5" creationId="{615133FF-1B97-DF5B-5705-368D78DA7EDD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6" creationId="{E0DE4939-63AE-6D0A-CF44-A551AA9E80CC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7" creationId="{11C4076D-A488-907C-7E70-375293BD8DD5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8" creationId="{FFAD6847-CB26-CD18-B341-9899A6DE6CE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9" creationId="{6D979814-3BFC-CE85-E174-4A1E40974854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300" creationId="{E39C409C-8760-6FE6-EE52-53AFB81271E6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301" creationId="{6834C5C1-2E70-A8D2-E685-5ECB4BCAF454}"/>
          </ac:spMkLst>
        </pc:spChg>
        <pc:spChg chg="add mod">
          <ac:chgData name="Châu Ngọc Bùi" userId="e76f4c473915171c" providerId="LiveId" clId="{C26FF1CD-5D39-4043-B979-0AE1AA04D941}" dt="2024-06-10T21:59:28.817" v="11344" actId="1076"/>
          <ac:spMkLst>
            <pc:docMk/>
            <pc:sldMk cId="331889343" sldId="271"/>
            <ac:spMk id="11302" creationId="{E783C5A0-BCF9-BBF6-19E3-54446E90EDDE}"/>
          </ac:spMkLst>
        </pc:spChg>
        <pc:grpChg chg="add mod">
          <ac:chgData name="Châu Ngọc Bùi" userId="e76f4c473915171c" providerId="LiveId" clId="{C26FF1CD-5D39-4043-B979-0AE1AA04D941}" dt="2024-06-10T21:58:25.073" v="11335" actId="1076"/>
          <ac:grpSpMkLst>
            <pc:docMk/>
            <pc:sldMk cId="331889343" sldId="271"/>
            <ac:grpSpMk id="31" creationId="{8DBF3B81-DBAE-AF79-1A4B-8CE6E70DF370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0" creationId="{E2318EF4-A607-C008-5DDE-D3C8CC2ECF8C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2" creationId="{C9A009F9-C3B7-AA24-2231-F043507F9442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3" creationId="{02EDF4EF-554A-FDC2-F3F2-E38B830C5F6B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4" creationId="{CF007EBC-632E-DAEB-022D-2E5AF536A82A}"/>
          </ac:grpSpMkLst>
        </pc:grpChg>
        <pc:grpChg chg="add mod">
          <ac:chgData name="Châu Ngọc Bùi" userId="e76f4c473915171c" providerId="LiveId" clId="{C26FF1CD-5D39-4043-B979-0AE1AA04D941}" dt="2024-06-10T21:59:16.743" v="11342" actId="1076"/>
          <ac:grpSpMkLst>
            <pc:docMk/>
            <pc:sldMk cId="331889343" sldId="271"/>
            <ac:grpSpMk id="61" creationId="{26E851F5-7360-06B8-B3FD-954AC3D6DC40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63" creationId="{A474EE8B-9E5B-70FF-361C-B75E987338BD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65" creationId="{1FF34D36-7483-8823-2DBE-FB2D924AFC96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68" creationId="{2C2B4EF2-E660-5D8B-1F0A-17270499817C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70" creationId="{41B618D1-1469-1CB8-0C85-EB06B1A8E5A9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72" creationId="{17D472EC-E310-7EFE-B5E5-30A776C9FE39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1" creationId="{808BCE33-DBF8-C0D7-FCA8-BBE932AFE18A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3" creationId="{7726BCD8-91C6-A002-13DF-0017D3C85F9D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4" creationId="{C9CBEEF9-BC2C-25DF-3E43-7E4422365D9E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5" creationId="{78602827-1091-A32B-3602-B153D41E2837}"/>
          </ac:grpSpMkLst>
        </pc:grpChg>
        <pc:picChg chg="del mod">
          <ac:chgData name="Châu Ngọc Bùi" userId="e76f4c473915171c" providerId="LiveId" clId="{C26FF1CD-5D39-4043-B979-0AE1AA04D941}" dt="2024-06-10T21:14:51.342" v="11025" actId="478"/>
          <ac:picMkLst>
            <pc:docMk/>
            <pc:sldMk cId="331889343" sldId="271"/>
            <ac:picMk id="4" creationId="{CAE1A797-469C-772B-EC56-BD5478B7BF20}"/>
          </ac:picMkLst>
        </pc:picChg>
        <pc:picChg chg="add mod">
          <ac:chgData name="Châu Ngọc Bùi" userId="e76f4c473915171c" providerId="LiveId" clId="{C26FF1CD-5D39-4043-B979-0AE1AA04D941}" dt="2024-06-10T21:29:36.107" v="11095" actId="571"/>
          <ac:picMkLst>
            <pc:docMk/>
            <pc:sldMk cId="331889343" sldId="271"/>
            <ac:picMk id="12" creationId="{84843F08-F124-FF84-ABC4-5004A9D81302}"/>
          </ac:picMkLst>
        </pc:picChg>
        <pc:picChg chg="add mod">
          <ac:chgData name="Châu Ngọc Bùi" userId="e76f4c473915171c" providerId="LiveId" clId="{C26FF1CD-5D39-4043-B979-0AE1AA04D941}" dt="2024-06-10T21:29:36.107" v="11095" actId="571"/>
          <ac:picMkLst>
            <pc:docMk/>
            <pc:sldMk cId="331889343" sldId="271"/>
            <ac:picMk id="13" creationId="{A5FC8F34-C55E-54E5-B667-F63DA51753A2}"/>
          </ac:picMkLst>
        </pc:picChg>
        <pc:picChg chg="add mod">
          <ac:chgData name="Châu Ngọc Bùi" userId="e76f4c473915171c" providerId="LiveId" clId="{C26FF1CD-5D39-4043-B979-0AE1AA04D941}" dt="2024-06-10T21:29:40.251" v="11097" actId="571"/>
          <ac:picMkLst>
            <pc:docMk/>
            <pc:sldMk cId="331889343" sldId="271"/>
            <ac:picMk id="16" creationId="{58618476-21CA-6AAA-3C7F-1C78CF44640B}"/>
          </ac:picMkLst>
        </pc:picChg>
        <pc:picChg chg="add mod">
          <ac:chgData name="Châu Ngọc Bùi" userId="e76f4c473915171c" providerId="LiveId" clId="{C26FF1CD-5D39-4043-B979-0AE1AA04D941}" dt="2024-06-10T21:29:40.251" v="11097" actId="571"/>
          <ac:picMkLst>
            <pc:docMk/>
            <pc:sldMk cId="331889343" sldId="271"/>
            <ac:picMk id="17" creationId="{BEC054EC-CEFF-E400-87DF-BCE037D9ECA2}"/>
          </ac:picMkLst>
        </pc:picChg>
        <pc:picChg chg="add mod">
          <ac:chgData name="Châu Ngọc Bùi" userId="e76f4c473915171c" providerId="LiveId" clId="{C26FF1CD-5D39-4043-B979-0AE1AA04D941}" dt="2024-06-10T21:29:40.251" v="11097" actId="571"/>
          <ac:picMkLst>
            <pc:docMk/>
            <pc:sldMk cId="331889343" sldId="271"/>
            <ac:picMk id="18" creationId="{3DAD3FF6-B347-911D-2F5B-9BF81BF34236}"/>
          </ac:picMkLst>
        </pc:picChg>
        <pc:picChg chg="add mod">
          <ac:chgData name="Châu Ngọc Bùi" userId="e76f4c473915171c" providerId="LiveId" clId="{C26FF1CD-5D39-4043-B979-0AE1AA04D941}" dt="2024-06-10T21:35:07.971" v="11152" actId="1076"/>
          <ac:picMkLst>
            <pc:docMk/>
            <pc:sldMk cId="331889343" sldId="271"/>
            <ac:picMk id="20" creationId="{0FF548F0-3FCA-AD02-9E22-F4CEA8CBF52D}"/>
          </ac:picMkLst>
        </pc:picChg>
        <pc:picChg chg="add mod">
          <ac:chgData name="Châu Ngọc Bùi" userId="e76f4c473915171c" providerId="LiveId" clId="{C26FF1CD-5D39-4043-B979-0AE1AA04D941}" dt="2024-06-10T21:33:14.086" v="11112" actId="571"/>
          <ac:picMkLst>
            <pc:docMk/>
            <pc:sldMk cId="331889343" sldId="271"/>
            <ac:picMk id="21" creationId="{2BD0D736-E906-DED9-7C23-06A91F8A0263}"/>
          </ac:picMkLst>
        </pc:picChg>
        <pc:picChg chg="add mod">
          <ac:chgData name="Châu Ngọc Bùi" userId="e76f4c473915171c" providerId="LiveId" clId="{C26FF1CD-5D39-4043-B979-0AE1AA04D941}" dt="2024-06-10T21:33:14.086" v="11112" actId="571"/>
          <ac:picMkLst>
            <pc:docMk/>
            <pc:sldMk cId="331889343" sldId="271"/>
            <ac:picMk id="22" creationId="{19CE5779-B6D5-C30A-602C-BC64BEA06761}"/>
          </ac:picMkLst>
        </pc:picChg>
        <pc:picChg chg="add mod">
          <ac:chgData name="Châu Ngọc Bùi" userId="e76f4c473915171c" providerId="LiveId" clId="{C26FF1CD-5D39-4043-B979-0AE1AA04D941}" dt="2024-06-10T21:33:14.086" v="11112" actId="571"/>
          <ac:picMkLst>
            <pc:docMk/>
            <pc:sldMk cId="331889343" sldId="271"/>
            <ac:picMk id="23" creationId="{77FC241A-6D7D-EB2B-BE0F-9757C98AFD09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4" creationId="{3C641B13-D92D-CE73-05B9-14A92C2CF212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5" creationId="{4730BFC1-4289-7BF4-DD26-CA406CA34F6E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6" creationId="{673BB065-AFFF-399A-A3F4-89A9F852A316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7" creationId="{C59E941F-9AD2-8FBC-AF29-C317D6D80CBD}"/>
          </ac:picMkLst>
        </pc:picChg>
        <pc:picChg chg="add mod">
          <ac:chgData name="Châu Ngọc Bùi" userId="e76f4c473915171c" providerId="LiveId" clId="{C26FF1CD-5D39-4043-B979-0AE1AA04D941}" dt="2024-06-10T21:37:49.238" v="11169" actId="571"/>
          <ac:picMkLst>
            <pc:docMk/>
            <pc:sldMk cId="331889343" sldId="271"/>
            <ac:picMk id="29" creationId="{7137A9FC-79FE-608D-E58C-B786B67AD952}"/>
          </ac:picMkLst>
        </pc:picChg>
        <pc:picChg chg="add del mod">
          <ac:chgData name="Châu Ngọc Bùi" userId="e76f4c473915171c" providerId="LiveId" clId="{C26FF1CD-5D39-4043-B979-0AE1AA04D941}" dt="2024-06-12T17:57:42.725" v="12612" actId="21"/>
          <ac:picMkLst>
            <pc:docMk/>
            <pc:sldMk cId="331889343" sldId="271"/>
            <ac:picMk id="1026" creationId="{64526C58-D6BD-5E96-C5CA-DC72647D0B6A}"/>
          </ac:picMkLst>
        </pc:picChg>
        <pc:picChg chg="add mod">
          <ac:chgData name="Châu Ngọc Bùi" userId="e76f4c473915171c" providerId="LiveId" clId="{C26FF1CD-5D39-4043-B979-0AE1AA04D941}" dt="2024-06-10T21:34:27.802" v="11139" actId="1076"/>
          <ac:picMkLst>
            <pc:docMk/>
            <pc:sldMk cId="331889343" sldId="271"/>
            <ac:picMk id="10242" creationId="{71542E6D-68D3-895E-7001-09F4F7FA3879}"/>
          </ac:picMkLst>
        </pc:picChg>
        <pc:picChg chg="add del">
          <ac:chgData name="Châu Ngọc Bùi" userId="e76f4c473915171c" providerId="LiveId" clId="{C26FF1CD-5D39-4043-B979-0AE1AA04D941}" dt="2024-06-10T21:24:18.167" v="11062" actId="478"/>
          <ac:picMkLst>
            <pc:docMk/>
            <pc:sldMk cId="331889343" sldId="271"/>
            <ac:picMk id="10244" creationId="{4941440F-DD7D-6BA0-F09E-5C13CA39E932}"/>
          </ac:picMkLst>
        </pc:picChg>
        <pc:picChg chg="add mod">
          <ac:chgData name="Châu Ngọc Bùi" userId="e76f4c473915171c" providerId="LiveId" clId="{C26FF1CD-5D39-4043-B979-0AE1AA04D941}" dt="2024-06-10T21:34:32.593" v="11142" actId="1076"/>
          <ac:picMkLst>
            <pc:docMk/>
            <pc:sldMk cId="331889343" sldId="271"/>
            <ac:picMk id="10246" creationId="{83CE5285-E422-3710-B340-8D16594258D5}"/>
          </ac:picMkLst>
        </pc:picChg>
        <pc:picChg chg="add mod">
          <ac:chgData name="Châu Ngọc Bùi" userId="e76f4c473915171c" providerId="LiveId" clId="{C26FF1CD-5D39-4043-B979-0AE1AA04D941}" dt="2024-06-10T21:34:53.613" v="11148" actId="1076"/>
          <ac:picMkLst>
            <pc:docMk/>
            <pc:sldMk cId="331889343" sldId="271"/>
            <ac:picMk id="10248" creationId="{0822BEF2-D1E6-075D-2EC1-3E7A691F0240}"/>
          </ac:picMkLst>
        </pc:picChg>
        <pc:picChg chg="add mod">
          <ac:chgData name="Châu Ngọc Bùi" userId="e76f4c473915171c" providerId="LiveId" clId="{C26FF1CD-5D39-4043-B979-0AE1AA04D941}" dt="2024-06-10T21:34:51.673" v="11147" actId="1076"/>
          <ac:picMkLst>
            <pc:docMk/>
            <pc:sldMk cId="331889343" sldId="271"/>
            <ac:picMk id="11266" creationId="{F5391CEC-28A2-B803-32B9-712CD53946B0}"/>
          </ac:picMkLst>
        </pc:picChg>
      </pc:sldChg>
      <pc:sldChg chg="addSp delSp modSp mod modTransition">
        <pc:chgData name="Châu Ngọc Bùi" userId="e76f4c473915171c" providerId="LiveId" clId="{C26FF1CD-5D39-4043-B979-0AE1AA04D941}" dt="2024-06-13T12:18:51.517" v="14215" actId="20577"/>
        <pc:sldMkLst>
          <pc:docMk/>
          <pc:sldMk cId="2436139966" sldId="272"/>
        </pc:sldMkLst>
        <pc:spChg chg="mod">
          <ac:chgData name="Châu Ngọc Bùi" userId="e76f4c473915171c" providerId="LiveId" clId="{C26FF1CD-5D39-4043-B979-0AE1AA04D941}" dt="2024-06-07T18:28:06.570" v="4645" actId="2711"/>
          <ac:spMkLst>
            <pc:docMk/>
            <pc:sldMk cId="2436139966" sldId="272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8:28:06.570" v="4645" actId="2711"/>
          <ac:spMkLst>
            <pc:docMk/>
            <pc:sldMk cId="2436139966" sldId="272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21:58:07.890" v="11333" actId="1076"/>
          <ac:spMkLst>
            <pc:docMk/>
            <pc:sldMk cId="2436139966" sldId="272"/>
            <ac:spMk id="4" creationId="{D31E6C55-A6D5-EBA4-6AF6-B94B38541ADB}"/>
          </ac:spMkLst>
        </pc:spChg>
        <pc:spChg chg="mod">
          <ac:chgData name="Châu Ngọc Bùi" userId="e76f4c473915171c" providerId="LiveId" clId="{C26FF1CD-5D39-4043-B979-0AE1AA04D941}" dt="2024-06-07T18:28:06.570" v="4645" actId="2711"/>
          <ac:spMkLst>
            <pc:docMk/>
            <pc:sldMk cId="2436139966" sldId="272"/>
            <ac:spMk id="5" creationId="{1B625551-8F24-7A2E-FE4E-FF5CFE55D385}"/>
          </ac:spMkLst>
        </pc:spChg>
        <pc:spChg chg="mod topLvl">
          <ac:chgData name="Châu Ngọc Bùi" userId="e76f4c473915171c" providerId="LiveId" clId="{C26FF1CD-5D39-4043-B979-0AE1AA04D941}" dt="2024-06-10T21:58:40.525" v="11337" actId="164"/>
          <ac:spMkLst>
            <pc:docMk/>
            <pc:sldMk cId="2436139966" sldId="272"/>
            <ac:spMk id="6" creationId="{A5419B01-0BA8-F905-391C-0387DA69783F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7" creationId="{D1BF728F-9029-9583-01CF-483E08887687}"/>
          </ac:spMkLst>
        </pc:spChg>
        <pc:spChg chg="mod topLvl">
          <ac:chgData name="Châu Ngọc Bùi" userId="e76f4c473915171c" providerId="LiveId" clId="{C26FF1CD-5D39-4043-B979-0AE1AA04D941}" dt="2024-06-10T21:58:45.907" v="11338" actId="164"/>
          <ac:spMkLst>
            <pc:docMk/>
            <pc:sldMk cId="2436139966" sldId="272"/>
            <ac:spMk id="8" creationId="{57E1FD42-87BA-0D3F-CF9B-924877E9A249}"/>
          </ac:spMkLst>
        </pc:spChg>
        <pc:spChg chg="mod topLvl">
          <ac:chgData name="Châu Ngọc Bùi" userId="e76f4c473915171c" providerId="LiveId" clId="{C26FF1CD-5D39-4043-B979-0AE1AA04D941}" dt="2024-06-10T21:59:02.627" v="11339" actId="164"/>
          <ac:spMkLst>
            <pc:docMk/>
            <pc:sldMk cId="2436139966" sldId="272"/>
            <ac:spMk id="9" creationId="{CA6F9584-B147-E77B-A1E5-37D0CE6F7333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0" creationId="{F37D3457-180D-0269-E095-14CB72770E2A}"/>
          </ac:spMkLst>
        </pc:spChg>
        <pc:spChg chg="mod topLvl">
          <ac:chgData name="Châu Ngọc Bùi" userId="e76f4c473915171c" providerId="LiveId" clId="{C26FF1CD-5D39-4043-B979-0AE1AA04D941}" dt="2024-06-10T21:59:08.499" v="11340" actId="164"/>
          <ac:spMkLst>
            <pc:docMk/>
            <pc:sldMk cId="2436139966" sldId="272"/>
            <ac:spMk id="11" creationId="{31B3D750-7254-D932-AD44-B54470C6DEB2}"/>
          </ac:spMkLst>
        </pc:spChg>
        <pc:spChg chg="mod topLvl">
          <ac:chgData name="Châu Ngọc Bùi" userId="e76f4c473915171c" providerId="LiveId" clId="{C26FF1CD-5D39-4043-B979-0AE1AA04D941}" dt="2024-06-10T21:58:33.041" v="11336" actId="164"/>
          <ac:spMkLst>
            <pc:docMk/>
            <pc:sldMk cId="2436139966" sldId="272"/>
            <ac:spMk id="12" creationId="{2D0848FE-9B98-35AC-BBBA-E17D216F886C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3" creationId="{772337F2-FEFF-55DC-A76C-C62B05DB58F4}"/>
          </ac:spMkLst>
        </pc:spChg>
        <pc:spChg chg="mod or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4" creationId="{DC02FCD2-1792-DCA6-054B-1D62371A75A6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5" creationId="{CDDAC183-8D08-E7C1-3EA3-C814FEBEEDB3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6" creationId="{646C05D4-9E37-F7D5-05A0-8699D35B519C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7" creationId="{5DD039DD-4744-4FB1-FCBD-DE9570796FB2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8" creationId="{0DD31D72-E19D-A151-4345-62232738A071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0" creationId="{093591FA-E597-33C7-3F58-1C944C0DC528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1" creationId="{F687249B-CF83-656D-C028-F6FFDC5406F3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22" creationId="{86A00C25-9165-6B57-D4DF-318329135220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4" creationId="{1219CF1B-0B90-7E3F-BC26-09AD9AB840C3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5" creationId="{8817D23E-B5C1-F5F1-84A2-D6DB93C067C9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6" creationId="{F61100B4-959C-B3FD-B71E-C3F4B21B5B30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8" creationId="{32F41C66-C6C3-7E90-75CF-74C904219731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9" creationId="{C2F7BB95-53AA-8088-1EDE-4965B9227147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0" creationId="{80404B1B-EE75-9D77-9F3D-09E083C8C3F4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1" creationId="{B08EBA32-283F-9FB4-57FF-F6FD317C268C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2" creationId="{AE48EC6D-2215-1C56-DE10-8A570E43B834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4" creationId="{F7EC1240-6610-C276-B0D0-37B008F5E424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5" creationId="{3A819837-C492-3FDE-FE1D-72BC50CDA2E3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6" creationId="{B925EB4E-ACDF-B43C-78E1-18FB3A20C33E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7" creationId="{ECED9380-C17D-4DC1-FF44-E9268BDFF33C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8" creationId="{3D34EF99-BE36-5BE1-E539-01E6D8E9F5D9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9" creationId="{49568836-BF62-ADD8-D711-2FBF4253682D}"/>
          </ac:spMkLst>
        </pc:spChg>
        <pc:spChg chg="add mod">
          <ac:chgData name="Châu Ngọc Bùi" userId="e76f4c473915171c" providerId="LiveId" clId="{C26FF1CD-5D39-4043-B979-0AE1AA04D941}" dt="2024-06-10T21:06:34.003" v="10994"/>
          <ac:spMkLst>
            <pc:docMk/>
            <pc:sldMk cId="2436139966" sldId="272"/>
            <ac:spMk id="40" creationId="{03979AAF-85FE-919C-1090-5CD00BCFA435}"/>
          </ac:spMkLst>
        </pc:spChg>
        <pc:spChg chg="del">
          <ac:chgData name="Châu Ngọc Bùi" userId="e76f4c473915171c" providerId="LiveId" clId="{C26FF1CD-5D39-4043-B979-0AE1AA04D941}" dt="2024-06-06T00:14:24.660" v="3577" actId="478"/>
          <ac:spMkLst>
            <pc:docMk/>
            <pc:sldMk cId="2436139966" sldId="272"/>
            <ac:spMk id="40" creationId="{19C769CF-83F0-BE72-4703-D142BA1D1E77}"/>
          </ac:spMkLst>
        </pc:spChg>
        <pc:spChg chg="add mod">
          <ac:chgData name="Châu Ngọc Bùi" userId="e76f4c473915171c" providerId="LiveId" clId="{C26FF1CD-5D39-4043-B979-0AE1AA04D941}" dt="2024-06-07T18:36:31.594" v="4733" actId="571"/>
          <ac:spMkLst>
            <pc:docMk/>
            <pc:sldMk cId="2436139966" sldId="272"/>
            <ac:spMk id="41" creationId="{075D6E66-9530-11B6-44ED-4D9816E6F381}"/>
          </ac:spMkLst>
        </pc:spChg>
        <pc:spChg chg="add mod">
          <ac:chgData name="Châu Ngọc Bùi" userId="e76f4c473915171c" providerId="LiveId" clId="{C26FF1CD-5D39-4043-B979-0AE1AA04D941}" dt="2024-06-10T21:06:58.748" v="10996" actId="1076"/>
          <ac:spMkLst>
            <pc:docMk/>
            <pc:sldMk cId="2436139966" sldId="272"/>
            <ac:spMk id="41" creationId="{5F890B5F-B077-D396-295E-7E8FC52CB4C7}"/>
          </ac:spMkLst>
        </pc:spChg>
        <pc:spChg chg="add mod">
          <ac:chgData name="Châu Ngọc Bùi" userId="e76f4c473915171c" providerId="LiveId" clId="{C26FF1CD-5D39-4043-B979-0AE1AA04D941}" dt="2024-06-07T18:36:31.594" v="4733" actId="571"/>
          <ac:spMkLst>
            <pc:docMk/>
            <pc:sldMk cId="2436139966" sldId="272"/>
            <ac:spMk id="42" creationId="{6F0970AD-6F8E-3267-1EE3-70594E6EC17A}"/>
          </ac:spMkLst>
        </pc:spChg>
        <pc:spChg chg="add mod">
          <ac:chgData name="Châu Ngọc Bùi" userId="e76f4c473915171c" providerId="LiveId" clId="{C26FF1CD-5D39-4043-B979-0AE1AA04D941}" dt="2024-06-07T18:36:31.594" v="4733" actId="571"/>
          <ac:spMkLst>
            <pc:docMk/>
            <pc:sldMk cId="2436139966" sldId="272"/>
            <ac:spMk id="43" creationId="{32FA1D38-EFBF-D3C5-69FB-4D7EEE3776EC}"/>
          </ac:spMkLst>
        </pc:spChg>
        <pc:spChg chg="mod">
          <ac:chgData name="Châu Ngọc Bùi" userId="e76f4c473915171c" providerId="LiveId" clId="{C26FF1CD-5D39-4043-B979-0AE1AA04D941}" dt="2024-06-13T12:18:51.517" v="14215" actId="20577"/>
          <ac:spMkLst>
            <pc:docMk/>
            <pc:sldMk cId="2436139966" sldId="272"/>
            <ac:spMk id="48" creationId="{0D4356C3-8171-B30C-D79E-D44B5F6865AC}"/>
          </ac:spMkLst>
        </pc:s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19" creationId="{F42BD59B-2368-D398-6697-F9DE7AD5E526}"/>
          </ac:grpSpMkLst>
        </pc:gr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23" creationId="{FD1C78BC-9787-8654-E437-727D18E7CE5C}"/>
          </ac:grpSpMkLst>
        </pc:gr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27" creationId="{79669234-5554-9E7C-2D3C-5CF36265CBC1}"/>
          </ac:grpSpMkLst>
        </pc:gr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33" creationId="{B782D405-601F-37F6-8EF3-CD1795BED174}"/>
          </ac:grpSpMkLst>
        </pc:grpChg>
        <pc:grpChg chg="add del mod">
          <ac:chgData name="Châu Ngọc Bùi" userId="e76f4c473915171c" providerId="LiveId" clId="{C26FF1CD-5D39-4043-B979-0AE1AA04D941}" dt="2024-06-07T18:39:47.665" v="4768" actId="165"/>
          <ac:grpSpMkLst>
            <pc:docMk/>
            <pc:sldMk cId="2436139966" sldId="272"/>
            <ac:grpSpMk id="40" creationId="{AD022C07-500D-1EBD-6082-0FD8288652E1}"/>
          </ac:grpSpMkLst>
        </pc:grpChg>
        <pc:grpChg chg="add mod">
          <ac:chgData name="Châu Ngọc Bùi" userId="e76f4c473915171c" providerId="LiveId" clId="{C26FF1CD-5D39-4043-B979-0AE1AA04D941}" dt="2024-06-10T21:58:33.041" v="11336" actId="164"/>
          <ac:grpSpMkLst>
            <pc:docMk/>
            <pc:sldMk cId="2436139966" sldId="272"/>
            <ac:grpSpMk id="42" creationId="{9CFF2EAE-FED4-E999-A12B-C74E0D5E4C8C}"/>
          </ac:grpSpMkLst>
        </pc:grpChg>
        <pc:grpChg chg="add mod">
          <ac:chgData name="Châu Ngọc Bùi" userId="e76f4c473915171c" providerId="LiveId" clId="{C26FF1CD-5D39-4043-B979-0AE1AA04D941}" dt="2024-06-10T21:58:40.525" v="11337" actId="164"/>
          <ac:grpSpMkLst>
            <pc:docMk/>
            <pc:sldMk cId="2436139966" sldId="272"/>
            <ac:grpSpMk id="43" creationId="{4AE682FB-D9A5-B5FC-FEB4-F57E0974E3DA}"/>
          </ac:grpSpMkLst>
        </pc:grpChg>
        <pc:grpChg chg="add mod">
          <ac:chgData name="Châu Ngọc Bùi" userId="e76f4c473915171c" providerId="LiveId" clId="{C26FF1CD-5D39-4043-B979-0AE1AA04D941}" dt="2024-06-10T21:58:45.907" v="11338" actId="164"/>
          <ac:grpSpMkLst>
            <pc:docMk/>
            <pc:sldMk cId="2436139966" sldId="272"/>
            <ac:grpSpMk id="44" creationId="{30BFFCCE-0D49-6B8D-C8EE-F4ADAF7796DB}"/>
          </ac:grpSpMkLst>
        </pc:grpChg>
        <pc:grpChg chg="add del mod topLvl">
          <ac:chgData name="Châu Ngọc Bùi" userId="e76f4c473915171c" providerId="LiveId" clId="{C26FF1CD-5D39-4043-B979-0AE1AA04D941}" dt="2024-06-07T18:52:03.075" v="4878" actId="165"/>
          <ac:grpSpMkLst>
            <pc:docMk/>
            <pc:sldMk cId="2436139966" sldId="272"/>
            <ac:grpSpMk id="44" creationId="{8AFAC263-338B-E222-7369-82D3AAF0DE67}"/>
          </ac:grpSpMkLst>
        </pc:grpChg>
        <pc:grpChg chg="add mod">
          <ac:chgData name="Châu Ngọc Bùi" userId="e76f4c473915171c" providerId="LiveId" clId="{C26FF1CD-5D39-4043-B979-0AE1AA04D941}" dt="2024-06-07T18:40:01.136" v="4772" actId="164"/>
          <ac:grpSpMkLst>
            <pc:docMk/>
            <pc:sldMk cId="2436139966" sldId="272"/>
            <ac:grpSpMk id="45" creationId="{8FBFE7D7-4A57-9CF6-5830-1BFBA8FB31E8}"/>
          </ac:grpSpMkLst>
        </pc:grpChg>
        <pc:grpChg chg="add mod">
          <ac:chgData name="Châu Ngọc Bùi" userId="e76f4c473915171c" providerId="LiveId" clId="{C26FF1CD-5D39-4043-B979-0AE1AA04D941}" dt="2024-06-10T21:59:02.627" v="11339" actId="164"/>
          <ac:grpSpMkLst>
            <pc:docMk/>
            <pc:sldMk cId="2436139966" sldId="272"/>
            <ac:grpSpMk id="45" creationId="{A8DFC71D-984A-2A76-D042-3754CC13442C}"/>
          </ac:grpSpMkLst>
        </pc:grpChg>
        <pc:grpChg chg="add del mod">
          <ac:chgData name="Châu Ngọc Bùi" userId="e76f4c473915171c" providerId="LiveId" clId="{C26FF1CD-5D39-4043-B979-0AE1AA04D941}" dt="2024-06-07T18:51:54.860" v="4877" actId="165"/>
          <ac:grpSpMkLst>
            <pc:docMk/>
            <pc:sldMk cId="2436139966" sldId="272"/>
            <ac:grpSpMk id="46" creationId="{7A86B722-AD74-EB49-54A5-F4437C61E2CC}"/>
          </ac:grpSpMkLst>
        </pc:grpChg>
        <pc:grpChg chg="add mod">
          <ac:chgData name="Châu Ngọc Bùi" userId="e76f4c473915171c" providerId="LiveId" clId="{C26FF1CD-5D39-4043-B979-0AE1AA04D941}" dt="2024-06-10T21:59:08.499" v="11340" actId="164"/>
          <ac:grpSpMkLst>
            <pc:docMk/>
            <pc:sldMk cId="2436139966" sldId="272"/>
            <ac:grpSpMk id="46" creationId="{8A472B3F-89F5-D5F1-C102-4C3AB033E499}"/>
          </ac:grpSpMkLst>
        </pc:grpChg>
        <pc:grpChg chg="add mod">
          <ac:chgData name="Châu Ngọc Bùi" userId="e76f4c473915171c" providerId="LiveId" clId="{C26FF1CD-5D39-4043-B979-0AE1AA04D941}" dt="2024-06-10T21:59:08.499" v="11340" actId="164"/>
          <ac:grpSpMkLst>
            <pc:docMk/>
            <pc:sldMk cId="2436139966" sldId="272"/>
            <ac:grpSpMk id="47" creationId="{F9306527-5C7F-3C89-AA13-CF2E1F45A2E3}"/>
          </ac:grpSpMkLst>
        </pc:grpChg>
      </pc:sldChg>
      <pc:sldChg chg="addSp delSp modSp del mod ord modTransition modAnim">
        <pc:chgData name="Châu Ngọc Bùi" userId="e76f4c473915171c" providerId="LiveId" clId="{C26FF1CD-5D39-4043-B979-0AE1AA04D941}" dt="2024-06-13T16:27:25.445" v="15772" actId="2696"/>
        <pc:sldMkLst>
          <pc:docMk/>
          <pc:sldMk cId="3771341362" sldId="273"/>
        </pc:sldMkLst>
        <pc:spChg chg="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21:00:38.423" v="10952" actId="478"/>
          <ac:spMkLst>
            <pc:docMk/>
            <pc:sldMk cId="3771341362" sldId="273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3T12:22:05.161" v="14233"/>
          <ac:spMkLst>
            <pc:docMk/>
            <pc:sldMk cId="3771341362" sldId="273"/>
            <ac:spMk id="11" creationId="{5818E4A0-7BC9-5F60-32F0-79B4C9D280C7}"/>
          </ac:spMkLst>
        </pc:spChg>
        <pc:spChg chg="mod">
          <ac:chgData name="Châu Ngọc Bùi" userId="e76f4c473915171c" providerId="LiveId" clId="{C26FF1CD-5D39-4043-B979-0AE1AA04D941}" dt="2024-06-13T12:22:05.161" v="14233"/>
          <ac:spMkLst>
            <pc:docMk/>
            <pc:sldMk cId="3771341362" sldId="273"/>
            <ac:spMk id="12" creationId="{31839F5A-2204-CFCF-B775-60EFDBFA501B}"/>
          </ac:spMkLst>
        </pc:spChg>
        <pc:spChg chg="add mod">
          <ac:chgData name="Châu Ngọc Bùi" userId="e76f4c473915171c" providerId="LiveId" clId="{C26FF1CD-5D39-4043-B979-0AE1AA04D941}" dt="2024-06-13T12:18:43.094" v="14212" actId="6549"/>
          <ac:spMkLst>
            <pc:docMk/>
            <pc:sldMk cId="3771341362" sldId="273"/>
            <ac:spMk id="14" creationId="{7087F4F7-B21E-F943-F986-48DBA18A2777}"/>
          </ac:spMkLst>
        </pc:spChg>
        <pc:spChg chg="add del mod">
          <ac:chgData name="Châu Ngọc Bùi" userId="e76f4c473915171c" providerId="LiveId" clId="{C26FF1CD-5D39-4043-B979-0AE1AA04D941}" dt="2024-06-13T12:16:06.709" v="14186" actId="478"/>
          <ac:spMkLst>
            <pc:docMk/>
            <pc:sldMk cId="3771341362" sldId="273"/>
            <ac:spMk id="17" creationId="{99E6E166-E8BB-5CDC-459E-EEC999551939}"/>
          </ac:spMkLst>
        </pc:spChg>
        <pc:spChg chg="add 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18" creationId="{73A8D9CD-9F3B-43A8-89CA-B6B5FD1D0681}"/>
          </ac:spMkLst>
        </pc:spChg>
        <pc:grpChg chg="add mod ord">
          <ac:chgData name="Châu Ngọc Bùi" userId="e76f4c473915171c" providerId="LiveId" clId="{C26FF1CD-5D39-4043-B979-0AE1AA04D941}" dt="2024-06-13T12:22:14.997" v="14236" actId="167"/>
          <ac:grpSpMkLst>
            <pc:docMk/>
            <pc:sldMk cId="3771341362" sldId="273"/>
            <ac:grpSpMk id="7" creationId="{4EFC0908-8768-C616-4F08-C93D6794CA13}"/>
          </ac:grpSpMkLst>
        </pc:grpChg>
        <pc:grpChg chg="mod">
          <ac:chgData name="Châu Ngọc Bùi" userId="e76f4c473915171c" providerId="LiveId" clId="{C26FF1CD-5D39-4043-B979-0AE1AA04D941}" dt="2024-06-13T12:22:05.161" v="14233"/>
          <ac:grpSpMkLst>
            <pc:docMk/>
            <pc:sldMk cId="3771341362" sldId="273"/>
            <ac:grpSpMk id="9" creationId="{9541D004-ACEE-C515-7DBF-DD82ED571A97}"/>
          </ac:grpSpMkLst>
        </pc:grpChg>
        <pc:graphicFrameChg chg="add del mod ord">
          <ac:chgData name="Châu Ngọc Bùi" userId="e76f4c473915171c" providerId="LiveId" clId="{C26FF1CD-5D39-4043-B979-0AE1AA04D941}" dt="2024-06-13T12:21:49.278" v="14232" actId="478"/>
          <ac:graphicFrameMkLst>
            <pc:docMk/>
            <pc:sldMk cId="3771341362" sldId="273"/>
            <ac:graphicFrameMk id="4" creationId="{1D0C1836-64BE-3314-025D-35C7129AA498}"/>
          </ac:graphicFrameMkLst>
        </pc:graphicFrameChg>
        <pc:graphicFrameChg chg="add mod ord">
          <ac:chgData name="Châu Ngọc Bùi" userId="e76f4c473915171c" providerId="LiveId" clId="{C26FF1CD-5D39-4043-B979-0AE1AA04D941}" dt="2024-06-13T12:22:14.997" v="14236" actId="167"/>
          <ac:graphicFrameMkLst>
            <pc:docMk/>
            <pc:sldMk cId="3771341362" sldId="273"/>
            <ac:graphicFrameMk id="6" creationId="{75A9BFFC-298B-4C11-2478-F8D19073A277}"/>
          </ac:graphicFrameMkLst>
        </pc:graphicFrameChg>
        <pc:graphicFrameChg chg="add mod">
          <ac:chgData name="Châu Ngọc Bùi" userId="e76f4c473915171c" providerId="LiveId" clId="{C26FF1CD-5D39-4043-B979-0AE1AA04D941}" dt="2024-06-07T19:21:56.368" v="5246"/>
          <ac:graphicFrameMkLst>
            <pc:docMk/>
            <pc:sldMk cId="3771341362" sldId="273"/>
            <ac:graphicFrameMk id="6" creationId="{7B006EAD-7744-CA19-61E1-FE19DB127082}"/>
          </ac:graphicFrameMkLst>
        </pc:graphicFrameChg>
        <pc:graphicFrameChg chg="add mod">
          <ac:chgData name="Châu Ngọc Bùi" userId="e76f4c473915171c" providerId="LiveId" clId="{C26FF1CD-5D39-4043-B979-0AE1AA04D941}" dt="2024-06-10T20:53:12.224" v="10825"/>
          <ac:graphicFrameMkLst>
            <pc:docMk/>
            <pc:sldMk cId="3771341362" sldId="273"/>
            <ac:graphicFrameMk id="6" creationId="{C81C7797-9C23-F56B-6DA1-1E07529CC425}"/>
          </ac:graphicFrameMkLst>
        </pc:graphicFrameChg>
        <pc:graphicFrameChg chg="add del mod">
          <ac:chgData name="Châu Ngọc Bùi" userId="e76f4c473915171c" providerId="LiveId" clId="{C26FF1CD-5D39-4043-B979-0AE1AA04D941}" dt="2024-06-06T01:25:45.318" v="3982" actId="478"/>
          <ac:graphicFrameMkLst>
            <pc:docMk/>
            <pc:sldMk cId="3771341362" sldId="273"/>
            <ac:graphicFrameMk id="7" creationId="{969AF58C-AA4A-2A5C-3D2C-C5DBAE5A10A1}"/>
          </ac:graphicFrameMkLst>
        </pc:graphicFrameChg>
        <pc:graphicFrameChg chg="add del mod">
          <ac:chgData name="Châu Ngọc Bùi" userId="e76f4c473915171c" providerId="LiveId" clId="{C26FF1CD-5D39-4043-B979-0AE1AA04D941}" dt="2024-06-10T20:53:40.920" v="10830" actId="478"/>
          <ac:graphicFrameMkLst>
            <pc:docMk/>
            <pc:sldMk cId="3771341362" sldId="273"/>
            <ac:graphicFrameMk id="7" creationId="{AC83C885-B3EA-6F42-D2E0-C20AC952DF1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0T20:53:10.557" v="10824" actId="478"/>
          <ac:graphicFrameMkLst>
            <pc:docMk/>
            <pc:sldMk cId="3771341362" sldId="273"/>
            <ac:graphicFrameMk id="8" creationId="{749E3B77-4025-998E-97C1-1EE033536A41}"/>
          </ac:graphicFrameMkLst>
        </pc:graphicFrameChg>
        <pc:graphicFrameChg chg="add mod">
          <ac:chgData name="Châu Ngọc Bùi" userId="e76f4c473915171c" providerId="LiveId" clId="{C26FF1CD-5D39-4043-B979-0AE1AA04D941}" dt="2024-06-10T20:54:15.921" v="10833" actId="555"/>
          <ac:graphicFrameMkLst>
            <pc:docMk/>
            <pc:sldMk cId="3771341362" sldId="273"/>
            <ac:graphicFrameMk id="9" creationId="{A1761EBC-C107-3B8F-70B4-6B872A7ADDAA}"/>
          </ac:graphicFrameMkLst>
        </pc:graphicFrameChg>
        <pc:picChg chg="del">
          <ac:chgData name="Châu Ngọc Bùi" userId="e76f4c473915171c" providerId="LiveId" clId="{C26FF1CD-5D39-4043-B979-0AE1AA04D941}" dt="2024-06-06T01:24:20.569" v="3980" actId="478"/>
          <ac:picMkLst>
            <pc:docMk/>
            <pc:sldMk cId="3771341362" sldId="273"/>
            <ac:picMk id="6" creationId="{A719A5AA-31D7-4D3F-EF61-A24390FBF676}"/>
          </ac:picMkLst>
        </pc:picChg>
        <pc:picChg chg="add del mod">
          <ac:chgData name="Châu Ngọc Bùi" userId="e76f4c473915171c" providerId="LiveId" clId="{C26FF1CD-5D39-4043-B979-0AE1AA04D941}" dt="2024-06-10T20:57:17.841" v="10845" actId="478"/>
          <ac:picMkLst>
            <pc:docMk/>
            <pc:sldMk cId="3771341362" sldId="273"/>
            <ac:picMk id="11" creationId="{CACDB921-C220-C176-1D7A-CFC83C4AB2DA}"/>
          </ac:picMkLst>
        </pc:picChg>
        <pc:picChg chg="add mod ord">
          <ac:chgData name="Châu Ngọc Bùi" userId="e76f4c473915171c" providerId="LiveId" clId="{C26FF1CD-5D39-4043-B979-0AE1AA04D941}" dt="2024-06-13T12:21:43.600" v="14229" actId="167"/>
          <ac:picMkLst>
            <pc:docMk/>
            <pc:sldMk cId="3771341362" sldId="273"/>
            <ac:picMk id="13" creationId="{C1BBFAD7-00CB-802C-974D-2975AB02839F}"/>
          </ac:picMkLst>
        </pc:picChg>
        <pc:picChg chg="add mod">
          <ac:chgData name="Châu Ngọc Bùi" userId="e76f4c473915171c" providerId="LiveId" clId="{C26FF1CD-5D39-4043-B979-0AE1AA04D941}" dt="2024-06-10T20:59:48.260" v="10943"/>
          <ac:picMkLst>
            <pc:docMk/>
            <pc:sldMk cId="3771341362" sldId="273"/>
            <ac:picMk id="15" creationId="{4D9454A6-93C7-45D4-B487-BD5D2E0CA4C7}"/>
          </ac:picMkLst>
        </pc:picChg>
        <pc:picChg chg="add del mod">
          <ac:chgData name="Châu Ngọc Bùi" userId="e76f4c473915171c" providerId="LiveId" clId="{C26FF1CD-5D39-4043-B979-0AE1AA04D941}" dt="2024-06-13T12:16:04.889" v="14185" actId="478"/>
          <ac:picMkLst>
            <pc:docMk/>
            <pc:sldMk cId="3771341362" sldId="273"/>
            <ac:picMk id="16" creationId="{BD0BEF03-D9D1-8542-C3D3-554A8EC6FBF3}"/>
          </ac:picMkLst>
        </pc:picChg>
        <pc:cxnChg chg="mod">
          <ac:chgData name="Châu Ngọc Bùi" userId="e76f4c473915171c" providerId="LiveId" clId="{C26FF1CD-5D39-4043-B979-0AE1AA04D941}" dt="2024-06-13T12:22:05.161" v="14233"/>
          <ac:cxnSpMkLst>
            <pc:docMk/>
            <pc:sldMk cId="3771341362" sldId="273"/>
            <ac:cxnSpMk id="8" creationId="{279C2C81-1CA9-7E22-E0E5-8D2ECF5C1748}"/>
          </ac:cxnSpMkLst>
        </pc:cxnChg>
        <pc:cxnChg chg="mod">
          <ac:chgData name="Châu Ngọc Bùi" userId="e76f4c473915171c" providerId="LiveId" clId="{C26FF1CD-5D39-4043-B979-0AE1AA04D941}" dt="2024-06-13T12:22:05.161" v="14233"/>
          <ac:cxnSpMkLst>
            <pc:docMk/>
            <pc:sldMk cId="3771341362" sldId="273"/>
            <ac:cxnSpMk id="10" creationId="{DE1EDC78-A439-0FE6-06BD-CC6A8DAED2D1}"/>
          </ac:cxnSpMkLst>
        </pc:cxnChg>
        <pc:cxnChg chg="mod">
          <ac:chgData name="Châu Ngọc Bùi" userId="e76f4c473915171c" providerId="LiveId" clId="{C26FF1CD-5D39-4043-B979-0AE1AA04D941}" dt="2024-06-13T12:22:05.161" v="14233"/>
          <ac:cxnSpMkLst>
            <pc:docMk/>
            <pc:sldMk cId="3771341362" sldId="273"/>
            <ac:cxnSpMk id="15" creationId="{CF9940E3-9A8C-23DE-24AC-FD63F8F45E36}"/>
          </ac:cxnSpMkLst>
        </pc:cxnChg>
      </pc:sldChg>
      <pc:sldChg chg="del modTransition">
        <pc:chgData name="Châu Ngọc Bùi" userId="e76f4c473915171c" providerId="LiveId" clId="{C26FF1CD-5D39-4043-B979-0AE1AA04D941}" dt="2024-06-10T19:34:31.143" v="9728" actId="2696"/>
        <pc:sldMkLst>
          <pc:docMk/>
          <pc:sldMk cId="4054798595" sldId="274"/>
        </pc:sldMkLst>
      </pc:sldChg>
      <pc:sldChg chg="addSp delSp modSp mod modTransition modAnim">
        <pc:chgData name="Châu Ngọc Bùi" userId="e76f4c473915171c" providerId="LiveId" clId="{C26FF1CD-5D39-4043-B979-0AE1AA04D941}" dt="2024-06-16T16:27:42.174" v="16197" actId="167"/>
        <pc:sldMkLst>
          <pc:docMk/>
          <pc:sldMk cId="3639913590" sldId="275"/>
        </pc:sldMkLst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4" creationId="{A3421BE3-054C-39F7-6EA0-434547C8DFC1}"/>
          </ac:spMkLst>
        </pc:spChg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17:52:03.216" v="7218" actId="478"/>
          <ac:spMkLst>
            <pc:docMk/>
            <pc:sldMk cId="3639913590" sldId="275"/>
            <ac:spMk id="6" creationId="{B5868565-C8C6-92CA-9964-B6CB3A80E0FA}"/>
          </ac:spMkLst>
        </pc:spChg>
        <pc:spChg chg="add 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8" creationId="{2CB54BB5-BCC4-FF16-4292-7E02AC516756}"/>
          </ac:spMkLst>
        </pc:spChg>
        <pc:spChg chg="add mod ord">
          <ac:chgData name="Châu Ngọc Bùi" userId="e76f4c473915171c" providerId="LiveId" clId="{C26FF1CD-5D39-4043-B979-0AE1AA04D941}" dt="2024-06-10T17:53:22.101" v="7227" actId="20577"/>
          <ac:spMkLst>
            <pc:docMk/>
            <pc:sldMk cId="3639913590" sldId="275"/>
            <ac:spMk id="9" creationId="{462A7EC8-CFF7-9FA6-0334-7330B16B94A4}"/>
          </ac:spMkLst>
        </pc:spChg>
        <pc:spChg chg="add mod">
          <ac:chgData name="Châu Ngọc Bùi" userId="e76f4c473915171c" providerId="LiveId" clId="{C26FF1CD-5D39-4043-B979-0AE1AA04D941}" dt="2024-06-10T19:36:28.150" v="9748" actId="1076"/>
          <ac:spMkLst>
            <pc:docMk/>
            <pc:sldMk cId="3639913590" sldId="275"/>
            <ac:spMk id="10" creationId="{0792A4C7-F5EB-89C7-E462-296CE02CE8CA}"/>
          </ac:spMkLst>
        </pc:spChg>
        <pc:graphicFrameChg chg="add del">
          <ac:chgData name="Châu Ngọc Bùi" userId="e76f4c473915171c" providerId="LiveId" clId="{C26FF1CD-5D39-4043-B979-0AE1AA04D941}" dt="2024-06-07T19:51:14.393" v="5628" actId="478"/>
          <ac:graphicFrameMkLst>
            <pc:docMk/>
            <pc:sldMk cId="3639913590" sldId="275"/>
            <ac:graphicFrameMk id="11" creationId="{4EA10930-6389-AE47-E88E-27345C607299}"/>
          </ac:graphicFrameMkLst>
        </pc:graphicFrameChg>
        <pc:graphicFrameChg chg="add mod modGraphic">
          <ac:chgData name="Châu Ngọc Bùi" userId="e76f4c473915171c" providerId="LiveId" clId="{C26FF1CD-5D39-4043-B979-0AE1AA04D941}" dt="2024-06-13T16:55:24.636" v="16092" actId="1076"/>
          <ac:graphicFrameMkLst>
            <pc:docMk/>
            <pc:sldMk cId="3639913590" sldId="275"/>
            <ac:graphicFrameMk id="12" creationId="{30D8109B-0579-6DCF-2C1D-AC1EE7BE6BCA}"/>
          </ac:graphicFrameMkLst>
        </pc:graphicFrameChg>
        <pc:picChg chg="add del mod">
          <ac:chgData name="Châu Ngọc Bùi" userId="e76f4c473915171c" providerId="LiveId" clId="{C26FF1CD-5D39-4043-B979-0AE1AA04D941}" dt="2024-06-16T16:15:58.433" v="16095" actId="478"/>
          <ac:picMkLst>
            <pc:docMk/>
            <pc:sldMk cId="3639913590" sldId="275"/>
            <ac:picMk id="6" creationId="{7062A02D-7FCE-5E87-123A-38F7B84938EE}"/>
          </ac:picMkLst>
        </pc:picChg>
        <pc:picChg chg="add del mod">
          <ac:chgData name="Châu Ngọc Bùi" userId="e76f4c473915171c" providerId="LiveId" clId="{C26FF1CD-5D39-4043-B979-0AE1AA04D941}" dt="2024-06-10T19:07:26.023" v="9330" actId="478"/>
          <ac:picMkLst>
            <pc:docMk/>
            <pc:sldMk cId="3639913590" sldId="275"/>
            <ac:picMk id="7" creationId="{D7CB4B10-4A2A-B176-370E-5DFBCAAED818}"/>
          </ac:picMkLst>
        </pc:picChg>
        <pc:picChg chg="add mod ord">
          <ac:chgData name="Châu Ngọc Bùi" userId="e76f4c473915171c" providerId="LiveId" clId="{C26FF1CD-5D39-4043-B979-0AE1AA04D941}" dt="2024-06-16T16:27:42.174" v="16197" actId="167"/>
          <ac:picMkLst>
            <pc:docMk/>
            <pc:sldMk cId="3639913590" sldId="275"/>
            <ac:picMk id="11" creationId="{34362D8A-F335-89D8-586A-B5C3602E2A7B}"/>
          </ac:picMkLst>
        </pc:picChg>
        <pc:picChg chg="add mod">
          <ac:chgData name="Châu Ngọc Bùi" userId="e76f4c473915171c" providerId="LiveId" clId="{C26FF1CD-5D39-4043-B979-0AE1AA04D941}" dt="2024-06-10T17:52:43.256" v="7224" actId="2711"/>
          <ac:picMkLst>
            <pc:docMk/>
            <pc:sldMk cId="3639913590" sldId="275"/>
            <ac:picMk id="13" creationId="{CC2F670D-9C89-CD40-B0B4-8F67FB6D226A}"/>
          </ac:picMkLst>
        </pc:picChg>
        <pc:picChg chg="add mod ord">
          <ac:chgData name="Châu Ngọc Bùi" userId="e76f4c473915171c" providerId="LiveId" clId="{C26FF1CD-5D39-4043-B979-0AE1AA04D941}" dt="2024-06-16T16:27:42.174" v="16197" actId="167"/>
          <ac:picMkLst>
            <pc:docMk/>
            <pc:sldMk cId="3639913590" sldId="275"/>
            <ac:picMk id="15" creationId="{D6A0BB6A-B8AD-C580-3726-20CD24ECEB74}"/>
          </ac:picMkLst>
        </pc:picChg>
      </pc:sldChg>
      <pc:sldChg chg="delSp modSp del mod modTransition">
        <pc:chgData name="Châu Ngọc Bùi" userId="e76f4c473915171c" providerId="LiveId" clId="{C26FF1CD-5D39-4043-B979-0AE1AA04D941}" dt="2024-06-07T19:56:25.327" v="5693" actId="2696"/>
        <pc:sldMkLst>
          <pc:docMk/>
          <pc:sldMk cId="817595848" sldId="276"/>
        </pc:sldMkLst>
        <pc:picChg chg="del mod">
          <ac:chgData name="Châu Ngọc Bùi" userId="e76f4c473915171c" providerId="LiveId" clId="{C26FF1CD-5D39-4043-B979-0AE1AA04D941}" dt="2024-06-07T19:56:14.915" v="5689" actId="21"/>
          <ac:picMkLst>
            <pc:docMk/>
            <pc:sldMk cId="817595848" sldId="276"/>
            <ac:picMk id="7" creationId="{CC2F670D-9C89-CD40-B0B4-8F67FB6D226A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0T21:36:21.486" v="11156"/>
        <pc:sldMkLst>
          <pc:docMk/>
          <pc:sldMk cId="1270274646" sldId="277"/>
        </pc:sldMkLst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17:45:10.701" v="7183" actId="478"/>
          <ac:spMkLst>
            <pc:docMk/>
            <pc:sldMk cId="1270274646" sldId="277"/>
            <ac:spMk id="6" creationId="{489F45A9-FDDA-E6C2-29D5-AA8BA030D8D6}"/>
          </ac:spMkLst>
        </pc:spChg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7" creationId="{C1EBF7E3-60CA-8ADC-B7EE-B7A64E21248B}"/>
          </ac:spMkLst>
        </pc:spChg>
        <pc:spChg chg="add mod or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8" creationId="{073EF29F-002C-8A50-54AA-4F20773B40DB}"/>
          </ac:spMkLst>
        </pc:spChg>
        <pc:spChg chg="add mod or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12" creationId="{26EE5BCF-BFDA-D6EE-AEAC-C500970E059F}"/>
          </ac:spMkLst>
        </pc:spChg>
        <pc:spChg chg="add mod or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13" creationId="{97CD4DB9-20B2-C5C8-6677-7970132A2AAC}"/>
          </ac:spMkLst>
        </pc:spChg>
        <pc:spChg chg="add mod">
          <ac:chgData name="Châu Ngọc Bùi" userId="e76f4c473915171c" providerId="LiveId" clId="{C26FF1CD-5D39-4043-B979-0AE1AA04D941}" dt="2024-06-10T17:53:05.482" v="7226" actId="1076"/>
          <ac:spMkLst>
            <pc:docMk/>
            <pc:sldMk cId="1270274646" sldId="277"/>
            <ac:spMk id="14" creationId="{4EC2443B-E419-F79D-1540-5505078DA259}"/>
          </ac:spMkLst>
        </pc:spChg>
        <pc:graphicFrameChg chg="add mod">
          <ac:chgData name="Châu Ngọc Bùi" userId="e76f4c473915171c" providerId="LiveId" clId="{C26FF1CD-5D39-4043-B979-0AE1AA04D941}" dt="2024-06-10T17:43:01.459" v="7163" actId="18714"/>
          <ac:graphicFrameMkLst>
            <pc:docMk/>
            <pc:sldMk cId="1270274646" sldId="277"/>
            <ac:graphicFrameMk id="9" creationId="{0B28485A-1CFA-DA34-ED69-90183C210815}"/>
          </ac:graphicFrameMkLst>
        </pc:graphicFrameChg>
        <pc:graphicFrameChg chg="add mod ord">
          <ac:chgData name="Châu Ngọc Bùi" userId="e76f4c473915171c" providerId="LiveId" clId="{C26FF1CD-5D39-4043-B979-0AE1AA04D941}" dt="2024-06-10T17:50:48.486" v="7211" actId="2711"/>
          <ac:graphicFrameMkLst>
            <pc:docMk/>
            <pc:sldMk cId="1270274646" sldId="277"/>
            <ac:graphicFrameMk id="10" creationId="{09FFB5DA-AE04-EE1C-B7E2-D85E7E56948B}"/>
          </ac:graphicFrameMkLst>
        </pc:graphicFrameChg>
        <pc:picChg chg="mod">
          <ac:chgData name="Châu Ngọc Bùi" userId="e76f4c473915171c" providerId="LiveId" clId="{C26FF1CD-5D39-4043-B979-0AE1AA04D941}" dt="2024-06-10T17:50:48.486" v="7211" actId="2711"/>
          <ac:picMkLst>
            <pc:docMk/>
            <pc:sldMk cId="1270274646" sldId="277"/>
            <ac:picMk id="4" creationId="{8D508D5A-F78B-A218-BCAC-F756E49EFC1E}"/>
          </ac:picMkLst>
        </pc:picChg>
        <pc:picChg chg="add mod">
          <ac:chgData name="Châu Ngọc Bùi" userId="e76f4c473915171c" providerId="LiveId" clId="{C26FF1CD-5D39-4043-B979-0AE1AA04D941}" dt="2024-06-10T17:50:48.486" v="7211" actId="2711"/>
          <ac:picMkLst>
            <pc:docMk/>
            <pc:sldMk cId="1270274646" sldId="277"/>
            <ac:picMk id="11" creationId="{F0537DAC-8F68-3E51-7DD0-672E3C018D39}"/>
          </ac:picMkLst>
        </pc:picChg>
      </pc:sldChg>
      <pc:sldChg chg="del modTransition">
        <pc:chgData name="Châu Ngọc Bùi" userId="e76f4c473915171c" providerId="LiveId" clId="{C26FF1CD-5D39-4043-B979-0AE1AA04D941}" dt="2024-06-10T17:37:01.515" v="7138" actId="2696"/>
        <pc:sldMkLst>
          <pc:docMk/>
          <pc:sldMk cId="2222159953" sldId="278"/>
        </pc:sldMkLst>
      </pc:sldChg>
      <pc:sldChg chg="addSp delSp modSp del mod modTransition">
        <pc:chgData name="Châu Ngọc Bùi" userId="e76f4c473915171c" providerId="LiveId" clId="{C26FF1CD-5D39-4043-B979-0AE1AA04D941}" dt="2024-06-10T16:24:16.999" v="6467" actId="2696"/>
        <pc:sldMkLst>
          <pc:docMk/>
          <pc:sldMk cId="3582427360" sldId="279"/>
        </pc:sldMkLst>
        <pc:spChg chg="add mod">
          <ac:chgData name="Châu Ngọc Bùi" userId="e76f4c473915171c" providerId="LiveId" clId="{C26FF1CD-5D39-4043-B979-0AE1AA04D941}" dt="2024-06-10T15:45:51.322" v="6155" actId="1076"/>
          <ac:spMkLst>
            <pc:docMk/>
            <pc:sldMk cId="3582427360" sldId="279"/>
            <ac:spMk id="6" creationId="{E5BA0726-F7ED-A3F3-66C0-A9B886781264}"/>
          </ac:spMkLst>
        </pc:spChg>
        <pc:spChg chg="add mod">
          <ac:chgData name="Châu Ngọc Bùi" userId="e76f4c473915171c" providerId="LiveId" clId="{C26FF1CD-5D39-4043-B979-0AE1AA04D941}" dt="2024-06-10T16:17:19.936" v="6392" actId="1076"/>
          <ac:spMkLst>
            <pc:docMk/>
            <pc:sldMk cId="3582427360" sldId="279"/>
            <ac:spMk id="7" creationId="{3B5EAABC-1409-2786-7B70-830E4F42C5A5}"/>
          </ac:spMkLst>
        </pc:spChg>
        <pc:spChg chg="add mod">
          <ac:chgData name="Châu Ngọc Bùi" userId="e76f4c473915171c" providerId="LiveId" clId="{C26FF1CD-5D39-4043-B979-0AE1AA04D941}" dt="2024-06-10T16:17:19.936" v="6392" actId="1076"/>
          <ac:spMkLst>
            <pc:docMk/>
            <pc:sldMk cId="3582427360" sldId="279"/>
            <ac:spMk id="9" creationId="{6EDC5E83-DC94-856A-99E5-20F9EAE7D7C4}"/>
          </ac:spMkLst>
        </pc:spChg>
        <pc:spChg chg="add mod">
          <ac:chgData name="Châu Ngọc Bùi" userId="e76f4c473915171c" providerId="LiveId" clId="{C26FF1CD-5D39-4043-B979-0AE1AA04D941}" dt="2024-06-10T16:23:44.998" v="6465" actId="1076"/>
          <ac:spMkLst>
            <pc:docMk/>
            <pc:sldMk cId="3582427360" sldId="279"/>
            <ac:spMk id="11" creationId="{96ACB702-9507-B4C3-ECC4-957A2FA44739}"/>
          </ac:spMkLst>
        </pc:spChg>
        <pc:spChg chg="add mod ord">
          <ac:chgData name="Châu Ngọc Bùi" userId="e76f4c473915171c" providerId="LiveId" clId="{C26FF1CD-5D39-4043-B979-0AE1AA04D941}" dt="2024-06-10T16:22:43" v="6455" actId="167"/>
          <ac:spMkLst>
            <pc:docMk/>
            <pc:sldMk cId="3582427360" sldId="279"/>
            <ac:spMk id="13" creationId="{72BE86E7-DDCC-AF0B-AC65-10DDD84B5EF4}"/>
          </ac:spMkLst>
        </pc:spChg>
        <pc:spChg chg="add mod ord">
          <ac:chgData name="Châu Ngọc Bùi" userId="e76f4c473915171c" providerId="LiveId" clId="{C26FF1CD-5D39-4043-B979-0AE1AA04D941}" dt="2024-06-10T16:23:28.741" v="6464" actId="167"/>
          <ac:spMkLst>
            <pc:docMk/>
            <pc:sldMk cId="3582427360" sldId="279"/>
            <ac:spMk id="16" creationId="{6B558A2C-6D01-0B84-4837-ECB3BC7550FA}"/>
          </ac:spMkLst>
        </pc:spChg>
        <pc:picChg chg="del">
          <ac:chgData name="Châu Ngọc Bùi" userId="e76f4c473915171c" providerId="LiveId" clId="{C26FF1CD-5D39-4043-B979-0AE1AA04D941}" dt="2024-06-07T09:10:38.178" v="4102" actId="478"/>
          <ac:picMkLst>
            <pc:docMk/>
            <pc:sldMk cId="3582427360" sldId="279"/>
            <ac:picMk id="6" creationId="{178EEA20-C06C-9DE7-C9CE-8AC138E5FC97}"/>
          </ac:picMkLst>
        </pc:picChg>
        <pc:picChg chg="add mod">
          <ac:chgData name="Châu Ngọc Bùi" userId="e76f4c473915171c" providerId="LiveId" clId="{C26FF1CD-5D39-4043-B979-0AE1AA04D941}" dt="2024-06-10T16:24:09.384" v="6466" actId="1076"/>
          <ac:picMkLst>
            <pc:docMk/>
            <pc:sldMk cId="3582427360" sldId="279"/>
            <ac:picMk id="8" creationId="{AA6C8CA2-7D46-6653-6E38-8214B56953CD}"/>
          </ac:picMkLst>
        </pc:picChg>
        <pc:picChg chg="add mod">
          <ac:chgData name="Châu Ngọc Bùi" userId="e76f4c473915171c" providerId="LiveId" clId="{C26FF1CD-5D39-4043-B979-0AE1AA04D941}" dt="2024-06-10T16:24:09.384" v="6466" actId="1076"/>
          <ac:picMkLst>
            <pc:docMk/>
            <pc:sldMk cId="3582427360" sldId="279"/>
            <ac:picMk id="10" creationId="{11973BEF-6437-8D96-DE2C-D6B2342D1A04}"/>
          </ac:picMkLst>
        </pc:picChg>
        <pc:picChg chg="add mod ord">
          <ac:chgData name="Châu Ngọc Bùi" userId="e76f4c473915171c" providerId="LiveId" clId="{C26FF1CD-5D39-4043-B979-0AE1AA04D941}" dt="2024-06-10T16:22:39.337" v="6454" actId="1076"/>
          <ac:picMkLst>
            <pc:docMk/>
            <pc:sldMk cId="3582427360" sldId="279"/>
            <ac:picMk id="12" creationId="{FB9F9398-8AA6-962B-BF4E-E23A480DE879}"/>
          </ac:picMkLst>
        </pc:picChg>
        <pc:picChg chg="add mod">
          <ac:chgData name="Châu Ngọc Bùi" userId="e76f4c473915171c" providerId="LiveId" clId="{C26FF1CD-5D39-4043-B979-0AE1AA04D941}" dt="2024-06-10T16:22:39.337" v="6454" actId="1076"/>
          <ac:picMkLst>
            <pc:docMk/>
            <pc:sldMk cId="3582427360" sldId="279"/>
            <ac:picMk id="15" creationId="{44F8BCF6-BC69-CF5F-57BD-64868358E008}"/>
          </ac:picMkLst>
        </pc:picChg>
      </pc:sldChg>
      <pc:sldChg chg="modSp del modTransition">
        <pc:chgData name="Châu Ngọc Bùi" userId="e76f4c473915171c" providerId="LiveId" clId="{C26FF1CD-5D39-4043-B979-0AE1AA04D941}" dt="2024-06-07T20:07:24.740" v="5820" actId="2696"/>
        <pc:sldMkLst>
          <pc:docMk/>
          <pc:sldMk cId="1166346521" sldId="280"/>
        </pc:sldMkLst>
        <pc:spChg chg="mod">
          <ac:chgData name="Châu Ngọc Bùi" userId="e76f4c473915171c" providerId="LiveId" clId="{C26FF1CD-5D39-4043-B979-0AE1AA04D941}" dt="2024-06-07T09:06:55.359" v="4098" actId="2711"/>
          <ac:spMkLst>
            <pc:docMk/>
            <pc:sldMk cId="1166346521" sldId="280"/>
            <ac:spMk id="6" creationId="{A76B918E-EC24-5C68-59D9-393CE06E1954}"/>
          </ac:spMkLst>
        </pc:spChg>
      </pc:sldChg>
      <pc:sldChg chg="addSp delSp modSp del mod modTransition modAnim">
        <pc:chgData name="Châu Ngọc Bùi" userId="e76f4c473915171c" providerId="LiveId" clId="{C26FF1CD-5D39-4043-B979-0AE1AA04D941}" dt="2024-06-12T18:15:58.961" v="13460" actId="2696"/>
        <pc:sldMkLst>
          <pc:docMk/>
          <pc:sldMk cId="1065995179" sldId="281"/>
        </pc:sldMkLst>
        <pc:spChg chg="mod">
          <ac:chgData name="Châu Ngọc Bùi" userId="e76f4c473915171c" providerId="LiveId" clId="{C26FF1CD-5D39-4043-B979-0AE1AA04D941}" dt="2024-06-10T14:59:56.029" v="5970" actId="2711"/>
          <ac:spMkLst>
            <pc:docMk/>
            <pc:sldMk cId="1065995179" sldId="281"/>
            <ac:spMk id="2" creationId="{FA116B05-90AC-D70C-117A-183E18EEE0B8}"/>
          </ac:spMkLst>
        </pc:spChg>
        <pc:spChg chg="mod ord">
          <ac:chgData name="Châu Ngọc Bùi" userId="e76f4c473915171c" providerId="LiveId" clId="{C26FF1CD-5D39-4043-B979-0AE1AA04D941}" dt="2024-06-10T15:00:47.960" v="5980" actId="166"/>
          <ac:spMkLst>
            <pc:docMk/>
            <pc:sldMk cId="1065995179" sldId="281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22:31:39.864" v="11768" actId="1076"/>
          <ac:spMkLst>
            <pc:docMk/>
            <pc:sldMk cId="1065995179" sldId="281"/>
            <ac:spMk id="4" creationId="{E31A757D-6A54-2779-6666-225EF1168BCA}"/>
          </ac:spMkLst>
        </pc:spChg>
        <pc:spChg chg="mod">
          <ac:chgData name="Châu Ngọc Bùi" userId="e76f4c473915171c" providerId="LiveId" clId="{C26FF1CD-5D39-4043-B979-0AE1AA04D941}" dt="2024-06-10T14:59:56.029" v="5970" actId="2711"/>
          <ac:spMkLst>
            <pc:docMk/>
            <pc:sldMk cId="1065995179" sldId="281"/>
            <ac:spMk id="5" creationId="{1B625551-8F24-7A2E-FE4E-FF5CFE55D385}"/>
          </ac:spMkLst>
        </pc:spChg>
        <pc:spChg chg="add mod ord">
          <ac:chgData name="Châu Ngọc Bùi" userId="e76f4c473915171c" providerId="LiveId" clId="{C26FF1CD-5D39-4043-B979-0AE1AA04D941}" dt="2024-06-10T16:45:05.405" v="6539" actId="167"/>
          <ac:spMkLst>
            <pc:docMk/>
            <pc:sldMk cId="1065995179" sldId="281"/>
            <ac:spMk id="7" creationId="{1F8C850B-9DAB-1303-382F-5643363F7A86}"/>
          </ac:spMkLst>
        </pc:spChg>
        <pc:spChg chg="add mod modCrop">
          <ac:chgData name="Châu Ngọc Bùi" userId="e76f4c473915171c" providerId="LiveId" clId="{C26FF1CD-5D39-4043-B979-0AE1AA04D941}" dt="2024-06-10T15:37:52.310" v="6098" actId="1362"/>
          <ac:spMkLst>
            <pc:docMk/>
            <pc:sldMk cId="1065995179" sldId="281"/>
            <ac:spMk id="8" creationId="{6E239CC7-EC3A-23F6-71B4-4100D43019A8}"/>
          </ac:spMkLst>
        </pc:spChg>
        <pc:spChg chg="add mod">
          <ac:chgData name="Châu Ngọc Bùi" userId="e76f4c473915171c" providerId="LiveId" clId="{C26FF1CD-5D39-4043-B979-0AE1AA04D941}" dt="2024-06-10T15:35:07.109" v="6074"/>
          <ac:spMkLst>
            <pc:docMk/>
            <pc:sldMk cId="1065995179" sldId="281"/>
            <ac:spMk id="10" creationId="{8CDCA45E-1A9A-7D0E-FEA0-94EDFD9F603A}"/>
          </ac:spMkLst>
        </pc:spChg>
        <pc:picChg chg="add del mod">
          <ac:chgData name="Châu Ngọc Bùi" userId="e76f4c473915171c" providerId="LiveId" clId="{C26FF1CD-5D39-4043-B979-0AE1AA04D941}" dt="2024-06-10T22:30:05.403" v="11753" actId="21"/>
          <ac:picMkLst>
            <pc:docMk/>
            <pc:sldMk cId="1065995179" sldId="281"/>
            <ac:picMk id="6" creationId="{6B838AAC-DF95-B172-C845-767613D8DB6D}"/>
          </ac:picMkLst>
        </pc:picChg>
        <pc:picChg chg="add">
          <ac:chgData name="Châu Ngọc Bùi" userId="e76f4c473915171c" providerId="LiveId" clId="{C26FF1CD-5D39-4043-B979-0AE1AA04D941}" dt="2024-06-10T15:02:37.341" v="5990"/>
          <ac:picMkLst>
            <pc:docMk/>
            <pc:sldMk cId="1065995179" sldId="281"/>
            <ac:picMk id="9" creationId="{BE56EA65-56E9-052F-387B-EA07F15AFDE0}"/>
          </ac:picMkLst>
        </pc:picChg>
        <pc:picChg chg="add mod ord">
          <ac:chgData name="Châu Ngọc Bùi" userId="e76f4c473915171c" providerId="LiveId" clId="{C26FF1CD-5D39-4043-B979-0AE1AA04D941}" dt="2024-06-10T16:45:19.929" v="6540" actId="1076"/>
          <ac:picMkLst>
            <pc:docMk/>
            <pc:sldMk cId="1065995179" sldId="281"/>
            <ac:picMk id="11" creationId="{49134BBB-62A2-2FCD-1A28-4A3B3583FCEB}"/>
          </ac:picMkLst>
        </pc:picChg>
        <pc:picChg chg="add mod">
          <ac:chgData name="Châu Ngọc Bùi" userId="e76f4c473915171c" providerId="LiveId" clId="{C26FF1CD-5D39-4043-B979-0AE1AA04D941}" dt="2024-06-10T22:31:29.569" v="11767" actId="1076"/>
          <ac:picMkLst>
            <pc:docMk/>
            <pc:sldMk cId="1065995179" sldId="281"/>
            <ac:picMk id="12" creationId="{01F4A768-4718-AE1E-20FF-432590BBE39D}"/>
          </ac:picMkLst>
        </pc:picChg>
        <pc:picChg chg="add mod">
          <ac:chgData name="Châu Ngọc Bùi" userId="e76f4c473915171c" providerId="LiveId" clId="{C26FF1CD-5D39-4043-B979-0AE1AA04D941}" dt="2024-06-10T22:33:21.816" v="11773" actId="1076"/>
          <ac:picMkLst>
            <pc:docMk/>
            <pc:sldMk cId="1065995179" sldId="281"/>
            <ac:picMk id="14" creationId="{33BB1706-5EE6-5AA8-9780-6D3E120044E0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2T18:26:48.406" v="13528" actId="478"/>
        <pc:sldMkLst>
          <pc:docMk/>
          <pc:sldMk cId="1391671043" sldId="284"/>
        </pc:sldMkLst>
        <pc:spChg chg="mod">
          <ac:chgData name="Châu Ngọc Bùi" userId="e76f4c473915171c" providerId="LiveId" clId="{C26FF1CD-5D39-4043-B979-0AE1AA04D941}" dt="2024-06-07T19:02:14.367" v="5007" actId="2711"/>
          <ac:spMkLst>
            <pc:docMk/>
            <pc:sldMk cId="1391671043" sldId="284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9:02:14.367" v="5007" actId="2711"/>
          <ac:spMkLst>
            <pc:docMk/>
            <pc:sldMk cId="1391671043" sldId="284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21:40:32.683" v="11193"/>
          <ac:spMkLst>
            <pc:docMk/>
            <pc:sldMk cId="1391671043" sldId="284"/>
            <ac:spMk id="4" creationId="{0697DE0C-08D6-93B0-B0C8-CA457BA4D9E7}"/>
          </ac:spMkLst>
        </pc:spChg>
        <pc:spChg chg="add del mod">
          <ac:chgData name="Châu Ngọc Bùi" userId="e76f4c473915171c" providerId="LiveId" clId="{C26FF1CD-5D39-4043-B979-0AE1AA04D941}" dt="2024-06-12T18:26:48.406" v="13528" actId="478"/>
          <ac:spMkLst>
            <pc:docMk/>
            <pc:sldMk cId="1391671043" sldId="284"/>
            <ac:spMk id="4" creationId="{6B7BC11B-547F-8A4B-CD25-2A3A10C4004B}"/>
          </ac:spMkLst>
        </pc:spChg>
        <pc:spChg chg="mod">
          <ac:chgData name="Châu Ngọc Bùi" userId="e76f4c473915171c" providerId="LiveId" clId="{C26FF1CD-5D39-4043-B979-0AE1AA04D941}" dt="2024-06-07T19:02:14.367" v="5007" actId="2711"/>
          <ac:spMkLst>
            <pc:docMk/>
            <pc:sldMk cId="1391671043" sldId="284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21:03:26.404" v="10970" actId="20577"/>
          <ac:spMkLst>
            <pc:docMk/>
            <pc:sldMk cId="1391671043" sldId="284"/>
            <ac:spMk id="6" creationId="{91374944-BA1E-8688-7D24-CABF8854C7E1}"/>
          </ac:spMkLst>
        </pc:spChg>
        <pc:spChg chg="del mod">
          <ac:chgData name="Châu Ngọc Bùi" userId="e76f4c473915171c" providerId="LiveId" clId="{C26FF1CD-5D39-4043-B979-0AE1AA04D941}" dt="2024-06-10T21:23:32.737" v="11058" actId="478"/>
          <ac:spMkLst>
            <pc:docMk/>
            <pc:sldMk cId="1391671043" sldId="284"/>
            <ac:spMk id="7" creationId="{D8CE428F-3581-BF3E-9B11-7BEAA6C79741}"/>
          </ac:spMkLst>
        </pc:spChg>
        <pc:spChg chg="add del mod">
          <ac:chgData name="Châu Ngọc Bùi" userId="e76f4c473915171c" providerId="LiveId" clId="{C26FF1CD-5D39-4043-B979-0AE1AA04D941}" dt="2024-05-24T21:06:25.756" v="3297" actId="478"/>
          <ac:spMkLst>
            <pc:docMk/>
            <pc:sldMk cId="1391671043" sldId="284"/>
            <ac:spMk id="9" creationId="{F7DC7281-1AC8-E779-3982-E19BC4EE83A6}"/>
          </ac:spMkLst>
        </pc:spChg>
        <pc:spChg chg="add mod ord">
          <ac:chgData name="Châu Ngọc Bùi" userId="e76f4c473915171c" providerId="LiveId" clId="{C26FF1CD-5D39-4043-B979-0AE1AA04D941}" dt="2024-06-10T21:39:11.444" v="11183" actId="1076"/>
          <ac:spMkLst>
            <pc:docMk/>
            <pc:sldMk cId="1391671043" sldId="284"/>
            <ac:spMk id="13" creationId="{BB257994-EA6D-CEED-3A50-3B2B2FC524DA}"/>
          </ac:spMkLst>
        </pc:spChg>
        <pc:spChg chg="add mod">
          <ac:chgData name="Châu Ngọc Bùi" userId="e76f4c473915171c" providerId="LiveId" clId="{C26FF1CD-5D39-4043-B979-0AE1AA04D941}" dt="2024-06-10T21:38:05.709" v="11172" actId="14100"/>
          <ac:spMkLst>
            <pc:docMk/>
            <pc:sldMk cId="1391671043" sldId="284"/>
            <ac:spMk id="14" creationId="{ABF42EC0-1B8A-45E6-00FE-C8BD44B00E1A}"/>
          </ac:spMkLst>
        </pc:spChg>
        <pc:spChg chg="add mod">
          <ac:chgData name="Châu Ngọc Bùi" userId="e76f4c473915171c" providerId="LiveId" clId="{C26FF1CD-5D39-4043-B979-0AE1AA04D941}" dt="2024-06-10T21:40:18.779" v="11188" actId="1076"/>
          <ac:spMkLst>
            <pc:docMk/>
            <pc:sldMk cId="1391671043" sldId="284"/>
            <ac:spMk id="16" creationId="{5C1AA349-2D53-3F25-9B71-5B58A8F25D9E}"/>
          </ac:spMkLst>
        </pc:spChg>
        <pc:spChg chg="add mod ord">
          <ac:chgData name="Châu Ngọc Bùi" userId="e76f4c473915171c" providerId="LiveId" clId="{C26FF1CD-5D39-4043-B979-0AE1AA04D941}" dt="2024-06-10T21:40:51.921" v="11196" actId="1076"/>
          <ac:spMkLst>
            <pc:docMk/>
            <pc:sldMk cId="1391671043" sldId="284"/>
            <ac:spMk id="17" creationId="{B6B0683A-474A-F429-80B1-C03537E85276}"/>
          </ac:spMkLst>
        </pc:spChg>
        <pc:spChg chg="add mod">
          <ac:chgData name="Châu Ngọc Bùi" userId="e76f4c473915171c" providerId="LiveId" clId="{C26FF1CD-5D39-4043-B979-0AE1AA04D941}" dt="2024-06-10T21:41:51.172" v="11211" actId="1076"/>
          <ac:spMkLst>
            <pc:docMk/>
            <pc:sldMk cId="1391671043" sldId="284"/>
            <ac:spMk id="18" creationId="{59C651EE-BBB3-C7B9-59FA-D9B9D1D6D4AE}"/>
          </ac:spMkLst>
        </pc:spChg>
        <pc:graphicFrameChg chg="add mod ord modGraphic">
          <ac:chgData name="Châu Ngọc Bùi" userId="e76f4c473915171c" providerId="LiveId" clId="{C26FF1CD-5D39-4043-B979-0AE1AA04D941}" dt="2024-06-10T21:39:35.477" v="11184" actId="167"/>
          <ac:graphicFrameMkLst>
            <pc:docMk/>
            <pc:sldMk cId="1391671043" sldId="284"/>
            <ac:graphicFrameMk id="8" creationId="{2E0C85EF-F90C-7CDD-EA2D-03351B4F252F}"/>
          </ac:graphicFrameMkLst>
        </pc:graphicFrameChg>
        <pc:picChg chg="add mod">
          <ac:chgData name="Châu Ngọc Bùi" userId="e76f4c473915171c" providerId="LiveId" clId="{C26FF1CD-5D39-4043-B979-0AE1AA04D941}" dt="2024-06-10T21:37:08.747" v="11163" actId="14100"/>
          <ac:picMkLst>
            <pc:docMk/>
            <pc:sldMk cId="1391671043" sldId="284"/>
            <ac:picMk id="9" creationId="{DEF8A69D-3B98-4A15-9C71-CF77FF35CC71}"/>
          </ac:picMkLst>
        </pc:picChg>
        <pc:picChg chg="add mod">
          <ac:chgData name="Châu Ngọc Bùi" userId="e76f4c473915171c" providerId="LiveId" clId="{C26FF1CD-5D39-4043-B979-0AE1AA04D941}" dt="2024-06-10T21:37:03.701" v="11162" actId="14100"/>
          <ac:picMkLst>
            <pc:docMk/>
            <pc:sldMk cId="1391671043" sldId="284"/>
            <ac:picMk id="10" creationId="{0BAFC4F1-7312-FB64-3C17-EA3D5D7BF89D}"/>
          </ac:picMkLst>
        </pc:picChg>
        <pc:picChg chg="add mod">
          <ac:chgData name="Châu Ngọc Bùi" userId="e76f4c473915171c" providerId="LiveId" clId="{C26FF1CD-5D39-4043-B979-0AE1AA04D941}" dt="2024-06-10T21:37:20.718" v="11166" actId="14100"/>
          <ac:picMkLst>
            <pc:docMk/>
            <pc:sldMk cId="1391671043" sldId="284"/>
            <ac:picMk id="11" creationId="{7E886909-48D0-25E4-359D-73A4788A945A}"/>
          </ac:picMkLst>
        </pc:picChg>
        <pc:picChg chg="add mod">
          <ac:chgData name="Châu Ngọc Bùi" userId="e76f4c473915171c" providerId="LiveId" clId="{C26FF1CD-5D39-4043-B979-0AE1AA04D941}" dt="2024-06-10T21:37:14.537" v="11165" actId="14100"/>
          <ac:picMkLst>
            <pc:docMk/>
            <pc:sldMk cId="1391671043" sldId="284"/>
            <ac:picMk id="12" creationId="{A4639A35-4714-E89E-FE8C-2E184F163B53}"/>
          </ac:picMkLst>
        </pc:picChg>
        <pc:picChg chg="add mod ord">
          <ac:chgData name="Châu Ngọc Bùi" userId="e76f4c473915171c" providerId="LiveId" clId="{C26FF1CD-5D39-4043-B979-0AE1AA04D941}" dt="2024-06-10T21:39:38.664" v="11185" actId="1076"/>
          <ac:picMkLst>
            <pc:docMk/>
            <pc:sldMk cId="1391671043" sldId="284"/>
            <ac:picMk id="15" creationId="{A38D6E4C-6831-426D-8F83-53690E4759C7}"/>
          </ac:picMkLst>
        </pc:picChg>
      </pc:sldChg>
      <pc:sldChg chg="addSp delSp modSp mod modTransition addAnim delAnim modAnim modNotesTx">
        <pc:chgData name="Châu Ngọc Bùi" userId="e76f4c473915171c" providerId="LiveId" clId="{C26FF1CD-5D39-4043-B979-0AE1AA04D941}" dt="2024-06-13T16:43:12.493" v="15922"/>
        <pc:sldMkLst>
          <pc:docMk/>
          <pc:sldMk cId="2577019100" sldId="285"/>
        </pc:sldMkLst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3" creationId="{F33BA182-107C-7464-A98A-9DB85C773C19}"/>
          </ac:spMkLst>
        </pc:spChg>
        <pc:spChg chg="add mod">
          <ac:chgData name="Châu Ngọc Bùi" userId="e76f4c473915171c" providerId="LiveId" clId="{C26FF1CD-5D39-4043-B979-0AE1AA04D941}" dt="2024-06-10T21:42:02.778" v="11214" actId="1076"/>
          <ac:spMkLst>
            <pc:docMk/>
            <pc:sldMk cId="2577019100" sldId="285"/>
            <ac:spMk id="4" creationId="{A55C3E59-6068-3897-40B8-DF70DFF332BC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42:09.090" v="11217" actId="478"/>
          <ac:spMkLst>
            <pc:docMk/>
            <pc:sldMk cId="2577019100" sldId="285"/>
            <ac:spMk id="6" creationId="{F47E6E03-F360-B2FF-35BE-023A50BD9B3C}"/>
          </ac:spMkLst>
        </pc:spChg>
        <pc:spChg chg="add mod">
          <ac:chgData name="Châu Ngọc Bùi" userId="e76f4c473915171c" providerId="LiveId" clId="{C26FF1CD-5D39-4043-B979-0AE1AA04D941}" dt="2024-06-10T21:42:43.200" v="11228" actId="6549"/>
          <ac:spMkLst>
            <pc:docMk/>
            <pc:sldMk cId="2577019100" sldId="285"/>
            <ac:spMk id="7" creationId="{01721643-3B9F-6BA6-0CD7-A1305DD748D3}"/>
          </ac:spMkLst>
        </pc:spChg>
        <pc:spChg chg="del mod">
          <ac:chgData name="Châu Ngọc Bùi" userId="e76f4c473915171c" providerId="LiveId" clId="{C26FF1CD-5D39-4043-B979-0AE1AA04D941}" dt="2024-05-24T21:37:22.881" v="3571" actId="478"/>
          <ac:spMkLst>
            <pc:docMk/>
            <pc:sldMk cId="2577019100" sldId="285"/>
            <ac:spMk id="7" creationId="{84B4C317-3F3E-593D-D22C-9ED0495E865B}"/>
          </ac:spMkLst>
        </pc:spChg>
        <pc:spChg chg="add mod">
          <ac:chgData name="Châu Ngọc Bùi" userId="e76f4c473915171c" providerId="LiveId" clId="{C26FF1CD-5D39-4043-B979-0AE1AA04D941}" dt="2024-06-10T21:43:18.902" v="11239" actId="1076"/>
          <ac:spMkLst>
            <pc:docMk/>
            <pc:sldMk cId="2577019100" sldId="285"/>
            <ac:spMk id="8" creationId="{23869DF6-BB16-B43E-8858-8C620B2D3730}"/>
          </ac:spMkLst>
        </pc:spChg>
        <pc:spChg chg="add 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10" creationId="{846387B0-BF4A-1238-4ED3-5DD1DBB885B5}"/>
          </ac:spMkLst>
        </pc:spChg>
        <pc:spChg chg="add del mod">
          <ac:chgData name="Châu Ngọc Bùi" userId="e76f4c473915171c" providerId="LiveId" clId="{C26FF1CD-5D39-4043-B979-0AE1AA04D941}" dt="2024-05-24T21:35:23.861" v="3489" actId="478"/>
          <ac:spMkLst>
            <pc:docMk/>
            <pc:sldMk cId="2577019100" sldId="285"/>
            <ac:spMk id="11" creationId="{999F26C9-22D6-F36E-E24E-E467EC9FC045}"/>
          </ac:spMkLst>
        </pc:spChg>
        <pc:spChg chg="add del mod">
          <ac:chgData name="Châu Ngọc Bùi" userId="e76f4c473915171c" providerId="LiveId" clId="{C26FF1CD-5D39-4043-B979-0AE1AA04D941}" dt="2024-05-24T21:36:11.228" v="3504" actId="478"/>
          <ac:spMkLst>
            <pc:docMk/>
            <pc:sldMk cId="2577019100" sldId="285"/>
            <ac:spMk id="12" creationId="{AC9076C9-2D6C-BA27-7508-938A9D9D90A9}"/>
          </ac:spMkLst>
        </pc:spChg>
        <pc:spChg chg="add mod">
          <ac:chgData name="Châu Ngọc Bùi" userId="e76f4c473915171c" providerId="LiveId" clId="{C26FF1CD-5D39-4043-B979-0AE1AA04D941}" dt="2024-06-10T21:54:57.395" v="11324" actId="255"/>
          <ac:spMkLst>
            <pc:docMk/>
            <pc:sldMk cId="2577019100" sldId="285"/>
            <ac:spMk id="13" creationId="{B12B0F41-8FFA-34C1-FE45-DEB93ECDCAA4}"/>
          </ac:spMkLst>
        </pc:spChg>
        <pc:spChg chg="add del mod">
          <ac:chgData name="Châu Ngọc Bùi" userId="e76f4c473915171c" providerId="LiveId" clId="{C26FF1CD-5D39-4043-B979-0AE1AA04D941}" dt="2024-06-13T16:38:48.249" v="15890" actId="13822"/>
          <ac:spMkLst>
            <pc:docMk/>
            <pc:sldMk cId="2577019100" sldId="285"/>
            <ac:spMk id="15" creationId="{47F2F133-0752-1309-9E1A-94F835C3253B}"/>
          </ac:spMkLst>
        </pc:spChg>
        <pc:spChg chg="mod">
          <ac:chgData name="Châu Ngọc Bùi" userId="e76f4c473915171c" providerId="LiveId" clId="{C26FF1CD-5D39-4043-B979-0AE1AA04D941}" dt="2024-05-24T21:33:37.049" v="3463"/>
          <ac:spMkLst>
            <pc:docMk/>
            <pc:sldMk cId="2577019100" sldId="285"/>
            <ac:spMk id="16" creationId="{FDFCA6D4-7AAF-9CC5-6192-7582D5E50C4B}"/>
          </ac:spMkLst>
        </pc:spChg>
        <pc:spChg chg="mod">
          <ac:chgData name="Châu Ngọc Bùi" userId="e76f4c473915171c" providerId="LiveId" clId="{C26FF1CD-5D39-4043-B979-0AE1AA04D941}" dt="2024-05-24T21:33:55.782" v="3469" actId="122"/>
          <ac:spMkLst>
            <pc:docMk/>
            <pc:sldMk cId="2577019100" sldId="285"/>
            <ac:spMk id="17" creationId="{8759E1AA-1F65-010C-6829-D3CCC5E29A37}"/>
          </ac:spMkLst>
        </pc:spChg>
        <pc:spChg chg="add mod">
          <ac:chgData name="Châu Ngọc Bùi" userId="e76f4c473915171c" providerId="LiveId" clId="{C26FF1CD-5D39-4043-B979-0AE1AA04D941}" dt="2024-06-13T16:37:16.061" v="15864" actId="1076"/>
          <ac:spMkLst>
            <pc:docMk/>
            <pc:sldMk cId="2577019100" sldId="285"/>
            <ac:spMk id="18" creationId="{DA6FF118-A871-1E27-0ADC-76AF887F93A7}"/>
          </ac:spMkLst>
        </pc:spChg>
        <pc:spChg chg="add del mod">
          <ac:chgData name="Châu Ngọc Bùi" userId="e76f4c473915171c" providerId="LiveId" clId="{C26FF1CD-5D39-4043-B979-0AE1AA04D941}" dt="2024-06-13T15:53:58.941" v="15259" actId="478"/>
          <ac:spMkLst>
            <pc:docMk/>
            <pc:sldMk cId="2577019100" sldId="285"/>
            <ac:spMk id="20" creationId="{B105184D-5C43-9B09-C7C3-667AE517B22A}"/>
          </ac:spMkLst>
        </pc:spChg>
        <pc:spChg chg="add mod">
          <ac:chgData name="Châu Ngọc Bùi" userId="e76f4c473915171c" providerId="LiveId" clId="{C26FF1CD-5D39-4043-B979-0AE1AA04D941}" dt="2024-06-13T16:38:01.007" v="15876" actId="1076"/>
          <ac:spMkLst>
            <pc:docMk/>
            <pc:sldMk cId="2577019100" sldId="285"/>
            <ac:spMk id="21" creationId="{417BF000-2366-3F45-0050-5F42CE2BBE6B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22" creationId="{9BE22A35-4136-5961-1666-255549B943FA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23" creationId="{250D16FC-3A67-924A-7690-3855B07A4F94}"/>
          </ac:spMkLst>
        </pc:spChg>
        <pc:spChg chg="add del mod">
          <ac:chgData name="Châu Ngọc Bùi" userId="e76f4c473915171c" providerId="LiveId" clId="{C26FF1CD-5D39-4043-B979-0AE1AA04D941}" dt="2024-06-13T16:33:55.588" v="15809" actId="478"/>
          <ac:spMkLst>
            <pc:docMk/>
            <pc:sldMk cId="2577019100" sldId="285"/>
            <ac:spMk id="25" creationId="{5EF5128A-5261-5FAA-57F9-5C272A7857EA}"/>
          </ac:spMkLst>
        </pc:spChg>
        <pc:spChg chg="add del mod">
          <ac:chgData name="Châu Ngọc Bùi" userId="e76f4c473915171c" providerId="LiveId" clId="{C26FF1CD-5D39-4043-B979-0AE1AA04D941}" dt="2024-06-10T21:53:30.167" v="11312" actId="478"/>
          <ac:spMkLst>
            <pc:docMk/>
            <pc:sldMk cId="2577019100" sldId="285"/>
            <ac:spMk id="25" creationId="{E54276D5-540B-75EA-72E4-A634CC074AB4}"/>
          </ac:spMkLst>
        </pc:spChg>
        <pc:spChg chg="add del mod">
          <ac:chgData name="Châu Ngọc Bùi" userId="e76f4c473915171c" providerId="LiveId" clId="{C26FF1CD-5D39-4043-B979-0AE1AA04D941}" dt="2024-06-13T15:53:53.241" v="15253" actId="478"/>
          <ac:spMkLst>
            <pc:docMk/>
            <pc:sldMk cId="2577019100" sldId="285"/>
            <ac:spMk id="26" creationId="{1C6A2709-DAEC-4EEE-28CE-F5EB803706B2}"/>
          </ac:spMkLst>
        </pc:spChg>
        <pc:spChg chg="add del mod">
          <ac:chgData name="Châu Ngọc Bùi" userId="e76f4c473915171c" providerId="LiveId" clId="{C26FF1CD-5D39-4043-B979-0AE1AA04D941}" dt="2024-06-13T15:53:56.560" v="15257" actId="478"/>
          <ac:spMkLst>
            <pc:docMk/>
            <pc:sldMk cId="2577019100" sldId="285"/>
            <ac:spMk id="27" creationId="{8FDD6925-B2B1-9F80-4C67-11F037541A2F}"/>
          </ac:spMkLst>
        </pc:spChg>
        <pc:spChg chg="add mod">
          <ac:chgData name="Châu Ngọc Bùi" userId="e76f4c473915171c" providerId="LiveId" clId="{C26FF1CD-5D39-4043-B979-0AE1AA04D941}" dt="2024-06-13T16:37:23.828" v="15866" actId="1076"/>
          <ac:spMkLst>
            <pc:docMk/>
            <pc:sldMk cId="2577019100" sldId="285"/>
            <ac:spMk id="31" creationId="{1EE32BAE-9B18-FB2D-B99A-A663B468035D}"/>
          </ac:spMkLst>
        </pc:spChg>
        <pc:spChg chg="add mod">
          <ac:chgData name="Châu Ngọc Bùi" userId="e76f4c473915171c" providerId="LiveId" clId="{C26FF1CD-5D39-4043-B979-0AE1AA04D941}" dt="2024-06-13T16:38:04.726" v="15877" actId="1076"/>
          <ac:spMkLst>
            <pc:docMk/>
            <pc:sldMk cId="2577019100" sldId="285"/>
            <ac:spMk id="32" creationId="{BEBBE18A-C8CD-6ECF-F8D1-78CF2C4BFBE7}"/>
          </ac:spMkLst>
        </pc:spChg>
        <pc:spChg chg="mod">
          <ac:chgData name="Châu Ngọc Bùi" userId="e76f4c473915171c" providerId="LiveId" clId="{C26FF1CD-5D39-4043-B979-0AE1AA04D941}" dt="2024-06-13T16:41:51.111" v="15915" actId="1076"/>
          <ac:spMkLst>
            <pc:docMk/>
            <pc:sldMk cId="2577019100" sldId="285"/>
            <ac:spMk id="44" creationId="{264C95B9-82DA-8845-9AA4-041D98E963FC}"/>
          </ac:spMkLst>
        </pc:spChg>
        <pc:grpChg chg="add del mod">
          <ac:chgData name="Châu Ngọc Bùi" userId="e76f4c473915171c" providerId="LiveId" clId="{C26FF1CD-5D39-4043-B979-0AE1AA04D941}" dt="2024-06-13T15:53:52.352" v="15252" actId="478"/>
          <ac:grpSpMkLst>
            <pc:docMk/>
            <pc:sldMk cId="2577019100" sldId="285"/>
            <ac:grpSpMk id="14" creationId="{E503C125-67E3-5407-5E4B-41EDDBC6B72C}"/>
          </ac:grpSpMkLst>
        </pc:grpChg>
        <pc:grpChg chg="add del mod">
          <ac:chgData name="Châu Ngọc Bùi" userId="e76f4c473915171c" providerId="LiveId" clId="{C26FF1CD-5D39-4043-B979-0AE1AA04D941}" dt="2024-05-24T21:35:13.166" v="3487" actId="478"/>
          <ac:grpSpMkLst>
            <pc:docMk/>
            <pc:sldMk cId="2577019100" sldId="285"/>
            <ac:grpSpMk id="15" creationId="{2603236D-8844-7B5C-DC9D-91042B23C316}"/>
          </ac:grpSpMkLst>
        </pc:grpChg>
        <pc:grpChg chg="add del mod">
          <ac:chgData name="Châu Ngọc Bùi" userId="e76f4c473915171c" providerId="LiveId" clId="{C26FF1CD-5D39-4043-B979-0AE1AA04D941}" dt="2024-06-10T21:52:05.075" v="11309" actId="478"/>
          <ac:grpSpMkLst>
            <pc:docMk/>
            <pc:sldMk cId="2577019100" sldId="285"/>
            <ac:grpSpMk id="21" creationId="{BCC6B393-7358-9998-ADD2-E7D100B1F571}"/>
          </ac:grpSpMkLst>
        </pc:grpChg>
        <pc:grpChg chg="add mod">
          <ac:chgData name="Châu Ngọc Bùi" userId="e76f4c473915171c" providerId="LiveId" clId="{C26FF1CD-5D39-4043-B979-0AE1AA04D941}" dt="2024-06-13T16:42:49.558" v="15921" actId="1076"/>
          <ac:grpSpMkLst>
            <pc:docMk/>
            <pc:sldMk cId="2577019100" sldId="285"/>
            <ac:grpSpMk id="42" creationId="{FB4FFE9D-1DC6-0979-5652-F9F52B92E562}"/>
          </ac:grpSpMkLst>
        </pc:grpChg>
        <pc:graphicFrameChg chg="add mod">
          <ac:chgData name="Châu Ngọc Bùi" userId="e76f4c473915171c" providerId="LiveId" clId="{C26FF1CD-5D39-4043-B979-0AE1AA04D941}" dt="2024-06-13T16:36:28.122" v="15851" actId="1076"/>
          <ac:graphicFrameMkLst>
            <pc:docMk/>
            <pc:sldMk cId="2577019100" sldId="285"/>
            <ac:graphicFrameMk id="12" creationId="{06A33066-440D-0231-3F49-2E1CA72FF5B7}"/>
          </ac:graphicFrameMkLst>
        </pc:graphicFrameChg>
        <pc:picChg chg="del">
          <ac:chgData name="Châu Ngọc Bùi" userId="e76f4c473915171c" providerId="LiveId" clId="{C26FF1CD-5D39-4043-B979-0AE1AA04D941}" dt="2024-05-24T20:19:51.041" v="2493" actId="478"/>
          <ac:picMkLst>
            <pc:docMk/>
            <pc:sldMk cId="2577019100" sldId="285"/>
            <ac:picMk id="4" creationId="{85AAB629-562C-D9F1-9F39-BBA649313F53}"/>
          </ac:picMkLst>
        </pc:picChg>
        <pc:picChg chg="add del mod modCrop">
          <ac:chgData name="Châu Ngọc Bùi" userId="e76f4c473915171c" providerId="LiveId" clId="{C26FF1CD-5D39-4043-B979-0AE1AA04D941}" dt="2024-06-13T16:09:47.700" v="15374" actId="478"/>
          <ac:picMkLst>
            <pc:docMk/>
            <pc:sldMk cId="2577019100" sldId="285"/>
            <ac:picMk id="9" creationId="{5A84AC55-EFAD-039D-2363-9B5EA036C11C}"/>
          </ac:picMkLst>
        </pc:picChg>
        <pc:picChg chg="mod">
          <ac:chgData name="Châu Ngọc Bùi" userId="e76f4c473915171c" providerId="LiveId" clId="{C26FF1CD-5D39-4043-B979-0AE1AA04D941}" dt="2024-06-13T16:41:41.102" v="15913"/>
          <ac:picMkLst>
            <pc:docMk/>
            <pc:sldMk cId="2577019100" sldId="285"/>
            <ac:picMk id="43" creationId="{95B9A179-D3F8-4537-04D5-3A389708AA80}"/>
          </ac:picMkLst>
        </pc:picChg>
        <pc:cxnChg chg="add del mod">
          <ac:chgData name="Châu Ngọc Bùi" userId="e76f4c473915171c" providerId="LiveId" clId="{C26FF1CD-5D39-4043-B979-0AE1AA04D941}" dt="2024-06-13T16:15:02.985" v="15600" actId="478"/>
          <ac:cxnSpMkLst>
            <pc:docMk/>
            <pc:sldMk cId="2577019100" sldId="285"/>
            <ac:cxnSpMk id="17" creationId="{00C379D0-9164-3B91-DF59-B0CBD199C149}"/>
          </ac:cxnSpMkLst>
        </pc:cxnChg>
        <pc:cxnChg chg="add del mod">
          <ac:chgData name="Châu Ngọc Bùi" userId="e76f4c473915171c" providerId="LiveId" clId="{C26FF1CD-5D39-4043-B979-0AE1AA04D941}" dt="2024-06-13T15:53:57.581" v="15258" actId="478"/>
          <ac:cxnSpMkLst>
            <pc:docMk/>
            <pc:sldMk cId="2577019100" sldId="285"/>
            <ac:cxnSpMk id="19" creationId="{334DD3E8-4E0A-EFF7-AD46-328DCE35093B}"/>
          </ac:cxnSpMkLst>
        </pc:cxnChg>
        <pc:cxnChg chg="add mod">
          <ac:chgData name="Châu Ngọc Bùi" userId="e76f4c473915171c" providerId="LiveId" clId="{C26FF1CD-5D39-4043-B979-0AE1AA04D941}" dt="2024-06-13T16:37:23.828" v="15866" actId="1076"/>
          <ac:cxnSpMkLst>
            <pc:docMk/>
            <pc:sldMk cId="2577019100" sldId="285"/>
            <ac:cxnSpMk id="23" creationId="{EC023B4B-3055-DC8E-A0C5-ACC84848F882}"/>
          </ac:cxnSpMkLst>
        </pc:cxnChg>
        <pc:cxnChg chg="add del mod">
          <ac:chgData name="Châu Ngọc Bùi" userId="e76f4c473915171c" providerId="LiveId" clId="{C26FF1CD-5D39-4043-B979-0AE1AA04D941}" dt="2024-06-13T15:53:54.980" v="15255" actId="478"/>
          <ac:cxnSpMkLst>
            <pc:docMk/>
            <pc:sldMk cId="2577019100" sldId="285"/>
            <ac:cxnSpMk id="24" creationId="{07B24C9E-C1D6-7CCA-B28E-89A972CC191F}"/>
          </ac:cxnSpMkLst>
        </pc:cxnChg>
        <pc:cxnChg chg="add mod">
          <ac:chgData name="Châu Ngọc Bùi" userId="e76f4c473915171c" providerId="LiveId" clId="{C26FF1CD-5D39-4043-B979-0AE1AA04D941}" dt="2024-06-13T16:38:01.007" v="15876" actId="1076"/>
          <ac:cxnSpMkLst>
            <pc:docMk/>
            <pc:sldMk cId="2577019100" sldId="285"/>
            <ac:cxnSpMk id="28" creationId="{F8E4CAE4-77B4-62B1-DD21-4236FBD53B31}"/>
          </ac:cxnSpMkLst>
        </pc:cxnChg>
      </pc:sldChg>
      <pc:sldChg chg="addSp delSp modSp new del mod modTransition modAnim">
        <pc:chgData name="Châu Ngọc Bùi" userId="e76f4c473915171c" providerId="LiveId" clId="{C26FF1CD-5D39-4043-B979-0AE1AA04D941}" dt="2024-06-13T15:45:03.504" v="15227" actId="2696"/>
        <pc:sldMkLst>
          <pc:docMk/>
          <pc:sldMk cId="3277019628" sldId="286"/>
        </pc:sldMkLst>
        <pc:spChg chg="mod">
          <ac:chgData name="Châu Ngọc Bùi" userId="e76f4c473915171c" providerId="LiveId" clId="{C26FF1CD-5D39-4043-B979-0AE1AA04D941}" dt="2024-05-17T17:22:57.788" v="1981" actId="2711"/>
          <ac:spMkLst>
            <pc:docMk/>
            <pc:sldMk cId="3277019628" sldId="286"/>
            <ac:spMk id="2" creationId="{5ABE1176-0CD1-107F-6988-9CBE5D04E374}"/>
          </ac:spMkLst>
        </pc:spChg>
        <pc:spChg chg="add mod">
          <ac:chgData name="Châu Ngọc Bùi" userId="e76f4c473915171c" providerId="LiveId" clId="{C26FF1CD-5D39-4043-B979-0AE1AA04D941}" dt="2024-06-11T03:55:10.158" v="12146"/>
          <ac:spMkLst>
            <pc:docMk/>
            <pc:sldMk cId="3277019628" sldId="286"/>
            <ac:spMk id="3" creationId="{61F74A4C-8611-04FA-5DAA-8DFCBB2F30D7}"/>
          </ac:spMkLst>
        </pc:spChg>
        <pc:spChg chg="add del mod">
          <ac:chgData name="Châu Ngọc Bùi" userId="e76f4c473915171c" providerId="LiveId" clId="{C26FF1CD-5D39-4043-B979-0AE1AA04D941}" dt="2024-05-17T17:18:00.805" v="1585" actId="478"/>
          <ac:spMkLst>
            <pc:docMk/>
            <pc:sldMk cId="3277019628" sldId="286"/>
            <ac:spMk id="3" creationId="{666C083F-E90D-83DC-282C-1313371717AB}"/>
          </ac:spMkLst>
        </pc:spChg>
        <pc:spChg chg="add mod">
          <ac:chgData name="Châu Ngọc Bùi" userId="e76f4c473915171c" providerId="LiveId" clId="{C26FF1CD-5D39-4043-B979-0AE1AA04D941}" dt="2024-06-10T21:45:22.860" v="11267" actId="1076"/>
          <ac:spMkLst>
            <pc:docMk/>
            <pc:sldMk cId="3277019628" sldId="286"/>
            <ac:spMk id="5" creationId="{446EC849-16D3-8833-9E47-521AA147BD27}"/>
          </ac:spMkLst>
        </pc:spChg>
        <pc:spChg chg="add del mod">
          <ac:chgData name="Châu Ngọc Bùi" userId="e76f4c473915171c" providerId="LiveId" clId="{C26FF1CD-5D39-4043-B979-0AE1AA04D941}" dt="2024-05-17T17:18:00.805" v="1585" actId="478"/>
          <ac:spMkLst>
            <pc:docMk/>
            <pc:sldMk cId="3277019628" sldId="286"/>
            <ac:spMk id="5" creationId="{C3216A3B-BEEB-088D-1FD2-3F2BC22FBF24}"/>
          </ac:spMkLst>
        </pc:spChg>
        <pc:spChg chg="add mod">
          <ac:chgData name="Châu Ngọc Bùi" userId="e76f4c473915171c" providerId="LiveId" clId="{C26FF1CD-5D39-4043-B979-0AE1AA04D941}" dt="2024-05-17T17:25:09.727" v="2022" actId="1076"/>
          <ac:spMkLst>
            <pc:docMk/>
            <pc:sldMk cId="3277019628" sldId="286"/>
            <ac:spMk id="6" creationId="{B7A29472-3676-C5ED-DD2F-18486251BC58}"/>
          </ac:spMkLst>
        </pc:spChg>
        <pc:spChg chg="add mod">
          <ac:chgData name="Châu Ngọc Bùi" userId="e76f4c473915171c" providerId="LiveId" clId="{C26FF1CD-5D39-4043-B979-0AE1AA04D941}" dt="2024-05-17T17:28:27.505" v="2057" actId="1076"/>
          <ac:spMkLst>
            <pc:docMk/>
            <pc:sldMk cId="3277019628" sldId="286"/>
            <ac:spMk id="7" creationId="{AA5E6E3B-3A4F-4B30-9EA6-7BF24E884971}"/>
          </ac:spMkLst>
        </pc:spChg>
        <pc:spChg chg="add mod">
          <ac:chgData name="Châu Ngọc Bùi" userId="e76f4c473915171c" providerId="LiveId" clId="{C26FF1CD-5D39-4043-B979-0AE1AA04D941}" dt="2024-05-17T17:25:09.727" v="2022" actId="1076"/>
          <ac:spMkLst>
            <pc:docMk/>
            <pc:sldMk cId="3277019628" sldId="286"/>
            <ac:spMk id="8" creationId="{5410B0CA-29F0-C3DD-50DC-3993747A943C}"/>
          </ac:spMkLst>
        </pc:spChg>
        <pc:spChg chg="add mod">
          <ac:chgData name="Châu Ngọc Bùi" userId="e76f4c473915171c" providerId="LiveId" clId="{C26FF1CD-5D39-4043-B979-0AE1AA04D941}" dt="2024-05-17T17:25:09.727" v="2022" actId="1076"/>
          <ac:spMkLst>
            <pc:docMk/>
            <pc:sldMk cId="3277019628" sldId="286"/>
            <ac:spMk id="9" creationId="{FB19B7E9-35B6-9608-74F2-8D3A3C4DE7B2}"/>
          </ac:spMkLst>
        </pc:spChg>
        <pc:spChg chg="add mod">
          <ac:chgData name="Châu Ngọc Bùi" userId="e76f4c473915171c" providerId="LiveId" clId="{C26FF1CD-5D39-4043-B979-0AE1AA04D941}" dt="2024-05-17T17:26:45.102" v="2045" actId="20577"/>
          <ac:spMkLst>
            <pc:docMk/>
            <pc:sldMk cId="3277019628" sldId="286"/>
            <ac:spMk id="10" creationId="{3132F176-8B42-BDEE-DB95-096C807E255F}"/>
          </ac:spMkLst>
        </pc:spChg>
        <pc:spChg chg="add mod">
          <ac:chgData name="Châu Ngọc Bùi" userId="e76f4c473915171c" providerId="LiveId" clId="{C26FF1CD-5D39-4043-B979-0AE1AA04D941}" dt="2024-05-17T17:26:05.901" v="2027" actId="1076"/>
          <ac:spMkLst>
            <pc:docMk/>
            <pc:sldMk cId="3277019628" sldId="286"/>
            <ac:spMk id="11" creationId="{501BDAB5-CED5-D716-CF53-F079D08C2B00}"/>
          </ac:spMkLst>
        </pc:spChg>
        <pc:spChg chg="add mod">
          <ac:chgData name="Châu Ngọc Bùi" userId="e76f4c473915171c" providerId="LiveId" clId="{C26FF1CD-5D39-4043-B979-0AE1AA04D941}" dt="2024-05-17T17:26:26.188" v="2031" actId="14100"/>
          <ac:spMkLst>
            <pc:docMk/>
            <pc:sldMk cId="3277019628" sldId="286"/>
            <ac:spMk id="12" creationId="{CF99D21F-357A-C3BE-AAA7-7D9A28F2477C}"/>
          </ac:spMkLst>
        </pc:spChg>
        <pc:spChg chg="add mod">
          <ac:chgData name="Châu Ngọc Bùi" userId="e76f4c473915171c" providerId="LiveId" clId="{C26FF1CD-5D39-4043-B979-0AE1AA04D941}" dt="2024-05-17T17:26:14.529" v="2028" actId="1076"/>
          <ac:spMkLst>
            <pc:docMk/>
            <pc:sldMk cId="3277019628" sldId="286"/>
            <ac:spMk id="13" creationId="{5A28E732-E7AC-D7B2-EA6F-0DE5D1D1B52F}"/>
          </ac:spMkLst>
        </pc:spChg>
        <pc:spChg chg="add mod">
          <ac:chgData name="Châu Ngọc Bùi" userId="e76f4c473915171c" providerId="LiveId" clId="{C26FF1CD-5D39-4043-B979-0AE1AA04D941}" dt="2024-05-17T17:26:14.529" v="2028" actId="1076"/>
          <ac:spMkLst>
            <pc:docMk/>
            <pc:sldMk cId="3277019628" sldId="286"/>
            <ac:spMk id="14" creationId="{E36564FB-CB84-3E57-CA9F-68D8679B2ECF}"/>
          </ac:spMkLst>
        </pc:spChg>
        <pc:spChg chg="add mod">
          <ac:chgData name="Châu Ngọc Bùi" userId="e76f4c473915171c" providerId="LiveId" clId="{C26FF1CD-5D39-4043-B979-0AE1AA04D941}" dt="2024-06-13T15:44:20.456" v="15221"/>
          <ac:spMkLst>
            <pc:docMk/>
            <pc:sldMk cId="3277019628" sldId="286"/>
            <ac:spMk id="29" creationId="{3A9FAC36-8695-8455-91A9-BD8D51DB485F}"/>
          </ac:spMkLst>
        </pc:spChg>
        <pc:graphicFrameChg chg="add del mod">
          <ac:chgData name="Châu Ngọc Bùi" userId="e76f4c473915171c" providerId="LiveId" clId="{C26FF1CD-5D39-4043-B979-0AE1AA04D941}" dt="2024-06-13T14:33:45.692" v="14528" actId="478"/>
          <ac:graphicFrameMkLst>
            <pc:docMk/>
            <pc:sldMk cId="3277019628" sldId="286"/>
            <ac:graphicFrameMk id="17" creationId="{F357FE7E-3B63-0F86-7F49-BBC0C93E9A5A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2" creationId="{076DE8A4-1CDA-2B78-A27B-88A9BB014771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4" creationId="{ECCF2E87-80D1-00B4-B3E3-000C9D5C8756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6" creationId="{43113967-E8EA-CF63-D7B8-CF47BDFE054B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8" creationId="{966D17A1-8338-A67B-A590-53387257AB47}"/>
          </ac:graphicFrameMkLst>
        </pc:graphicFrameChg>
        <pc:picChg chg="add del">
          <ac:chgData name="Châu Ngọc Bùi" userId="e76f4c473915171c" providerId="LiveId" clId="{C26FF1CD-5D39-4043-B979-0AE1AA04D941}" dt="2024-06-10T15:30:05.244" v="6038" actId="478"/>
          <ac:picMkLst>
            <pc:docMk/>
            <pc:sldMk cId="3277019628" sldId="286"/>
            <ac:picMk id="3" creationId="{57068C4E-D3B4-917A-07F2-352EF0C6A2E9}"/>
          </ac:picMkLst>
        </pc:picChg>
        <pc:picChg chg="add mod">
          <ac:chgData name="Châu Ngọc Bùi" userId="e76f4c473915171c" providerId="LiveId" clId="{C26FF1CD-5D39-4043-B979-0AE1AA04D941}" dt="2024-06-10T15:31:28.963" v="6054" actId="1076"/>
          <ac:picMkLst>
            <pc:docMk/>
            <pc:sldMk cId="3277019628" sldId="286"/>
            <ac:picMk id="4" creationId="{3643C53E-5383-8A14-66D6-34FFA6A578F3}"/>
          </ac:picMkLst>
        </pc:picChg>
        <pc:picChg chg="add mod ord">
          <ac:chgData name="Châu Ngọc Bùi" userId="e76f4c473915171c" providerId="LiveId" clId="{C26FF1CD-5D39-4043-B979-0AE1AA04D941}" dt="2024-06-13T14:34:04.337" v="14532" actId="167"/>
          <ac:picMkLst>
            <pc:docMk/>
            <pc:sldMk cId="3277019628" sldId="286"/>
            <ac:picMk id="15" creationId="{7A042AF2-1F61-2721-8B89-3D38CD443D7B}"/>
          </ac:picMkLst>
        </pc:picChg>
        <pc:picChg chg="add mod ord modCrop">
          <ac:chgData name="Châu Ngọc Bùi" userId="e76f4c473915171c" providerId="LiveId" clId="{C26FF1CD-5D39-4043-B979-0AE1AA04D941}" dt="2024-06-13T14:33:57.754" v="14531" actId="1076"/>
          <ac:picMkLst>
            <pc:docMk/>
            <pc:sldMk cId="3277019628" sldId="286"/>
            <ac:picMk id="16" creationId="{8807F780-474B-1C3D-BAF9-795DEBCB91AF}"/>
          </ac:picMkLst>
        </pc:picChg>
        <pc:picChg chg="add del mod ord">
          <ac:chgData name="Châu Ngọc Bùi" userId="e76f4c473915171c" providerId="LiveId" clId="{C26FF1CD-5D39-4043-B979-0AE1AA04D941}" dt="2024-06-13T14:34:06.289" v="14533" actId="478"/>
          <ac:picMkLst>
            <pc:docMk/>
            <pc:sldMk cId="3277019628" sldId="286"/>
            <ac:picMk id="18" creationId="{94C51EDA-A7C4-A0D3-5660-CBCD42F5326B}"/>
          </ac:picMkLst>
        </pc:picChg>
        <pc:picChg chg="add del mod ord">
          <ac:chgData name="Châu Ngọc Bùi" userId="e76f4c473915171c" providerId="LiveId" clId="{C26FF1CD-5D39-4043-B979-0AE1AA04D941}" dt="2024-06-13T14:33:48.253" v="14529" actId="478"/>
          <ac:picMkLst>
            <pc:docMk/>
            <pc:sldMk cId="3277019628" sldId="286"/>
            <ac:picMk id="19" creationId="{B062A0AD-BC88-77B8-72EF-E848EA1190A6}"/>
          </ac:picMkLst>
        </pc:picChg>
        <pc:picChg chg="add del mod ord">
          <ac:chgData name="Châu Ngọc Bùi" userId="e76f4c473915171c" providerId="LiveId" clId="{C26FF1CD-5D39-4043-B979-0AE1AA04D941}" dt="2024-06-13T14:34:07.657" v="14534" actId="478"/>
          <ac:picMkLst>
            <pc:docMk/>
            <pc:sldMk cId="3277019628" sldId="286"/>
            <ac:picMk id="20" creationId="{37A0B895-F59F-C07C-2F3F-80F44807281F}"/>
          </ac:picMkLst>
        </pc:picChg>
        <pc:picChg chg="add mod">
          <ac:chgData name="Châu Ngọc Bùi" userId="e76f4c473915171c" providerId="LiveId" clId="{C26FF1CD-5D39-4043-B979-0AE1AA04D941}" dt="2024-06-13T14:33:31.766" v="14523" actId="167"/>
          <ac:picMkLst>
            <pc:docMk/>
            <pc:sldMk cId="3277019628" sldId="286"/>
            <ac:picMk id="1026" creationId="{0E00999C-62F2-2E8D-DAD9-4BCCC2EF2ACE}"/>
          </ac:picMkLst>
        </pc:picChg>
      </pc:sldChg>
      <pc:sldChg chg="new del">
        <pc:chgData name="Châu Ngọc Bùi" userId="e76f4c473915171c" providerId="LiveId" clId="{C26FF1CD-5D39-4043-B979-0AE1AA04D941}" dt="2024-06-07T19:11:08.041" v="5091" actId="680"/>
        <pc:sldMkLst>
          <pc:docMk/>
          <pc:sldMk cId="185252615" sldId="287"/>
        </pc:sldMkLst>
      </pc:sldChg>
      <pc:sldChg chg="addSp delSp modSp add mod ord modTransition">
        <pc:chgData name="Châu Ngọc Bùi" userId="e76f4c473915171c" providerId="LiveId" clId="{C26FF1CD-5D39-4043-B979-0AE1AA04D941}" dt="2024-06-10T21:14:45.111" v="11022" actId="21"/>
        <pc:sldMkLst>
          <pc:docMk/>
          <pc:sldMk cId="578952486" sldId="287"/>
        </pc:sldMkLst>
        <pc:spChg chg="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21:00:49.111" v="10956" actId="478"/>
          <ac:spMkLst>
            <pc:docMk/>
            <pc:sldMk cId="578952486" sldId="287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6" creationId="{39F7122C-171D-202A-6448-BDDC3A3E68D8}"/>
          </ac:spMkLst>
        </pc:spChg>
        <pc:spChg chg="add 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7" creationId="{8DDAE724-202E-FC64-28FA-DF88B1A79169}"/>
          </ac:spMkLst>
        </pc:spChg>
        <pc:spChg chg="add 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12" creationId="{AEB60C36-2889-DB43-9662-1D277095A6A9}"/>
          </ac:spMkLst>
        </pc:spChg>
        <pc:graphicFrameChg chg="add del mod modGraphic">
          <ac:chgData name="Châu Ngọc Bùi" userId="e76f4c473915171c" providerId="LiveId" clId="{C26FF1CD-5D39-4043-B979-0AE1AA04D941}" dt="2024-06-07T19:12:54.193" v="5107" actId="478"/>
          <ac:graphicFrameMkLst>
            <pc:docMk/>
            <pc:sldMk cId="578952486" sldId="287"/>
            <ac:graphicFrameMk id="6" creationId="{7382757A-5C33-7BC4-31F0-57B5D881C93F}"/>
          </ac:graphicFrameMkLst>
        </pc:graphicFrameChg>
        <pc:graphicFrameChg chg="del mod">
          <ac:chgData name="Châu Ngọc Bùi" userId="e76f4c473915171c" providerId="LiveId" clId="{C26FF1CD-5D39-4043-B979-0AE1AA04D941}" dt="2024-06-07T19:11:31.877" v="5094" actId="478"/>
          <ac:graphicFrameMkLst>
            <pc:docMk/>
            <pc:sldMk cId="578952486" sldId="287"/>
            <ac:graphicFrameMk id="8" creationId="{749E3B77-4025-998E-97C1-1EE033536A41}"/>
          </ac:graphicFrameMkLst>
        </pc:graphicFrameChg>
        <pc:picChg chg="add mod">
          <ac:chgData name="Châu Ngọc Bùi" userId="e76f4c473915171c" providerId="LiveId" clId="{C26FF1CD-5D39-4043-B979-0AE1AA04D941}" dt="2024-06-07T19:14:51.346" v="5124" actId="1076"/>
          <ac:picMkLst>
            <pc:docMk/>
            <pc:sldMk cId="578952486" sldId="287"/>
            <ac:picMk id="9" creationId="{FCCEFC74-2F1C-B53F-6E51-AAD7C48460DE}"/>
          </ac:picMkLst>
        </pc:picChg>
        <pc:picChg chg="add mod">
          <ac:chgData name="Châu Ngọc Bùi" userId="e76f4c473915171c" providerId="LiveId" clId="{C26FF1CD-5D39-4043-B979-0AE1AA04D941}" dt="2024-06-07T19:17:21.817" v="5196" actId="208"/>
          <ac:picMkLst>
            <pc:docMk/>
            <pc:sldMk cId="578952486" sldId="287"/>
            <ac:picMk id="11" creationId="{99C718C6-61EE-4144-DDF4-30C6A9F83114}"/>
          </ac:picMkLst>
        </pc:picChg>
        <pc:picChg chg="add del mod">
          <ac:chgData name="Châu Ngọc Bùi" userId="e76f4c473915171c" providerId="LiveId" clId="{C26FF1CD-5D39-4043-B979-0AE1AA04D941}" dt="2024-06-10T21:14:45.111" v="11022" actId="21"/>
          <ac:picMkLst>
            <pc:docMk/>
            <pc:sldMk cId="578952486" sldId="287"/>
            <ac:picMk id="11266" creationId="{F5391CEC-28A2-B803-32B9-712CD53946B0}"/>
          </ac:picMkLst>
        </pc:picChg>
      </pc:sldChg>
      <pc:sldChg chg="addSp delSp modSp add del mod">
        <pc:chgData name="Châu Ngọc Bùi" userId="e76f4c473915171c" providerId="LiveId" clId="{C26FF1CD-5D39-4043-B979-0AE1AA04D941}" dt="2024-06-06T00:57:03.338" v="3636" actId="2696"/>
        <pc:sldMkLst>
          <pc:docMk/>
          <pc:sldMk cId="2976183784" sldId="287"/>
        </pc:sldMkLst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6" creationId="{A5419B01-0BA8-F905-391C-0387DA69783F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7" creationId="{D1BF728F-9029-9583-01CF-483E08887687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8" creationId="{57E1FD42-87BA-0D3F-CF9B-924877E9A249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9" creationId="{CA6F9584-B147-E77B-A1E5-37D0CE6F7333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0" creationId="{F37D3457-180D-0269-E095-14CB72770E2A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1" creationId="{31B3D750-7254-D932-AD44-B54470C6DEB2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2" creationId="{2D0848FE-9B98-35AC-BBBA-E17D216F886C}"/>
          </ac:spMkLst>
        </pc:spChg>
        <pc:spChg chg="mod">
          <ac:chgData name="Châu Ngọc Bùi" userId="e76f4c473915171c" providerId="LiveId" clId="{C26FF1CD-5D39-4043-B979-0AE1AA04D941}" dt="2024-06-06T00:56:50.809" v="3634" actId="14100"/>
          <ac:spMkLst>
            <pc:docMk/>
            <pc:sldMk cId="2976183784" sldId="287"/>
            <ac:spMk id="13" creationId="{772337F2-FEFF-55DC-A76C-C62B05DB58F4}"/>
          </ac:spMkLst>
        </pc:spChg>
        <pc:spChg chg="del ord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4" creationId="{DC02FCD2-1792-DCA6-054B-1D62371A75A6}"/>
          </ac:spMkLst>
        </pc:spChg>
        <pc:spChg chg="del">
          <ac:chgData name="Châu Ngọc Bùi" userId="e76f4c473915171c" providerId="LiveId" clId="{C26FF1CD-5D39-4043-B979-0AE1AA04D941}" dt="2024-06-06T00:56:52.959" v="3635" actId="478"/>
          <ac:spMkLst>
            <pc:docMk/>
            <pc:sldMk cId="2976183784" sldId="287"/>
            <ac:spMk id="15" creationId="{CDDAC183-8D08-E7C1-3EA3-C814FEBEEDB3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6" creationId="{646C05D4-9E37-F7D5-05A0-8699D35B519C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7" creationId="{5DD039DD-4744-4FB1-FCBD-DE9570796FB2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8" creationId="{0DD31D72-E19D-A151-4345-62232738A071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22" creationId="{86A00C25-9165-6B57-D4DF-318329135220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0" creationId="{82C02B90-2A56-E364-C426-C2E371D349E0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1" creationId="{D75C70DE-2B3E-A7A8-FC47-E56284D96656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2" creationId="{08B12252-EB33-17B1-CDAD-FD16A6FA56A4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3" creationId="{7B7969EF-42AA-6645-5981-713898B5F870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4" creationId="{95A2EC35-6AC8-16A1-24A8-71F9BD6AA6C2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6" creationId="{7FB511A3-6EA7-7E25-A182-151382FC89BB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7" creationId="{A9D1D537-AF5A-9A5D-F2DB-A7BF98502021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8" creationId="{BA333516-7792-04DE-7774-907D8D01570D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9" creationId="{298B9D26-B562-8030-C0D9-79D2F5C7F9E3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50" creationId="{8E347B34-653D-4670-34DA-49797746E937}"/>
          </ac:spMkLst>
        </pc:spChg>
        <pc:grpChg chg="del">
          <ac:chgData name="Châu Ngọc Bùi" userId="e76f4c473915171c" providerId="LiveId" clId="{C26FF1CD-5D39-4043-B979-0AE1AA04D941}" dt="2024-06-06T00:56:42.888" v="3632" actId="478"/>
          <ac:grpSpMkLst>
            <pc:docMk/>
            <pc:sldMk cId="2976183784" sldId="287"/>
            <ac:grpSpMk id="19" creationId="{F42BD59B-2368-D398-6697-F9DE7AD5E526}"/>
          </ac:grpSpMkLst>
        </pc:grpChg>
        <pc:grpChg chg="del">
          <ac:chgData name="Châu Ngọc Bùi" userId="e76f4c473915171c" providerId="LiveId" clId="{C26FF1CD-5D39-4043-B979-0AE1AA04D941}" dt="2024-06-06T00:56:39.476" v="3631" actId="478"/>
          <ac:grpSpMkLst>
            <pc:docMk/>
            <pc:sldMk cId="2976183784" sldId="287"/>
            <ac:grpSpMk id="23" creationId="{FD1C78BC-9787-8654-E437-727D18E7CE5C}"/>
          </ac:grpSpMkLst>
        </pc:grpChg>
        <pc:grpChg chg="del">
          <ac:chgData name="Châu Ngọc Bùi" userId="e76f4c473915171c" providerId="LiveId" clId="{C26FF1CD-5D39-4043-B979-0AE1AA04D941}" dt="2024-06-06T00:56:39.476" v="3631" actId="478"/>
          <ac:grpSpMkLst>
            <pc:docMk/>
            <pc:sldMk cId="2976183784" sldId="287"/>
            <ac:grpSpMk id="27" creationId="{79669234-5554-9E7C-2D3C-5CF36265CBC1}"/>
          </ac:grpSpMkLst>
        </pc:grpChg>
        <pc:grpChg chg="del">
          <ac:chgData name="Châu Ngọc Bùi" userId="e76f4c473915171c" providerId="LiveId" clId="{C26FF1CD-5D39-4043-B979-0AE1AA04D941}" dt="2024-06-06T00:56:42.888" v="3632" actId="478"/>
          <ac:grpSpMkLst>
            <pc:docMk/>
            <pc:sldMk cId="2976183784" sldId="287"/>
            <ac:grpSpMk id="33" creationId="{B782D405-601F-37F6-8EF3-CD1795BED174}"/>
          </ac:grpSpMkLst>
        </pc:grpChg>
        <pc:grpChg chg="add mod">
          <ac:chgData name="Châu Ngọc Bùi" userId="e76f4c473915171c" providerId="LiveId" clId="{C26FF1CD-5D39-4043-B979-0AE1AA04D941}" dt="2024-06-06T00:56:27.107" v="3630" actId="571"/>
          <ac:grpSpMkLst>
            <pc:docMk/>
            <pc:sldMk cId="2976183784" sldId="287"/>
            <ac:grpSpMk id="45" creationId="{0EB604E6-7B92-8EBB-E0DB-0BBE85350392}"/>
          </ac:grpSpMkLst>
        </pc:grpChg>
      </pc:sldChg>
      <pc:sldChg chg="add del">
        <pc:chgData name="Châu Ngọc Bùi" userId="e76f4c473915171c" providerId="LiveId" clId="{C26FF1CD-5D39-4043-B979-0AE1AA04D941}" dt="2024-06-06T00:55:12.409" v="3623" actId="47"/>
        <pc:sldMkLst>
          <pc:docMk/>
          <pc:sldMk cId="3215322831" sldId="287"/>
        </pc:sldMkLst>
      </pc:sldChg>
      <pc:sldChg chg="addSp delSp modSp add mod ord modTransition">
        <pc:chgData name="Châu Ngọc Bùi" userId="e76f4c473915171c" providerId="LiveId" clId="{C26FF1CD-5D39-4043-B979-0AE1AA04D941}" dt="2024-06-10T21:05:36.867" v="10989" actId="2711"/>
        <pc:sldMkLst>
          <pc:docMk/>
          <pc:sldMk cId="3134726030" sldId="288"/>
        </pc:sldMkLst>
        <pc:spChg chg="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21:00:42.883" v="10954" actId="478"/>
          <ac:spMkLst>
            <pc:docMk/>
            <pc:sldMk cId="3134726030" sldId="288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6" creationId="{A413AE69-87D0-B432-B43A-6D5C4AC72DAD}"/>
          </ac:spMkLst>
        </pc:spChg>
        <pc:spChg chg="add mod">
          <ac:chgData name="Châu Ngọc Bùi" userId="e76f4c473915171c" providerId="LiveId" clId="{C26FF1CD-5D39-4043-B979-0AE1AA04D941}" dt="2024-06-10T21:00:56.593" v="10958"/>
          <ac:spMkLst>
            <pc:docMk/>
            <pc:sldMk cId="3134726030" sldId="288"/>
            <ac:spMk id="8" creationId="{CA975889-846C-FD3A-E4B4-B667324CFCF3}"/>
          </ac:spMkLst>
        </pc:spChg>
        <pc:spChg chg="add 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12" creationId="{C1EAF6D5-C916-0E31-1F0F-D3004239537D}"/>
          </ac:spMkLst>
        </pc:spChg>
        <pc:picChg chg="add mod">
          <ac:chgData name="Châu Ngọc Bùi" userId="e76f4c473915171c" providerId="LiveId" clId="{C26FF1CD-5D39-4043-B979-0AE1AA04D941}" dt="2024-06-07T19:14:25.770" v="5120" actId="571"/>
          <ac:picMkLst>
            <pc:docMk/>
            <pc:sldMk cId="3134726030" sldId="288"/>
            <ac:picMk id="6" creationId="{EFF956D3-9EF7-5D6A-7F94-F7887994BA99}"/>
          </ac:picMkLst>
        </pc:picChg>
        <pc:picChg chg="add mod">
          <ac:chgData name="Châu Ngọc Bùi" userId="e76f4c473915171c" providerId="LiveId" clId="{C26FF1CD-5D39-4043-B979-0AE1AA04D941}" dt="2024-06-07T19:14:25.770" v="5120" actId="571"/>
          <ac:picMkLst>
            <pc:docMk/>
            <pc:sldMk cId="3134726030" sldId="288"/>
            <ac:picMk id="7" creationId="{BA405608-9F73-E28F-C69B-25A8925680F6}"/>
          </ac:picMkLst>
        </pc:picChg>
        <pc:picChg chg="add mod">
          <ac:chgData name="Châu Ngọc Bùi" userId="e76f4c473915171c" providerId="LiveId" clId="{C26FF1CD-5D39-4043-B979-0AE1AA04D941}" dt="2024-06-10T21:00:56.593" v="10958"/>
          <ac:picMkLst>
            <pc:docMk/>
            <pc:sldMk cId="3134726030" sldId="288"/>
            <ac:picMk id="7" creationId="{D9E16ACB-DC5C-A60B-6D6A-F7607A9BF28F}"/>
          </ac:picMkLst>
        </pc:picChg>
        <pc:picChg chg="mod">
          <ac:chgData name="Châu Ngọc Bùi" userId="e76f4c473915171c" providerId="LiveId" clId="{C26FF1CD-5D39-4043-B979-0AE1AA04D941}" dt="2024-06-07T19:14:41.425" v="5123" actId="1076"/>
          <ac:picMkLst>
            <pc:docMk/>
            <pc:sldMk cId="3134726030" sldId="288"/>
            <ac:picMk id="9" creationId="{FCCEFC74-2F1C-B53F-6E51-AAD7C48460DE}"/>
          </ac:picMkLst>
        </pc:picChg>
        <pc:picChg chg="add mod">
          <ac:chgData name="Châu Ngọc Bùi" userId="e76f4c473915171c" providerId="LiveId" clId="{C26FF1CD-5D39-4043-B979-0AE1AA04D941}" dt="2024-06-10T21:01:14.639" v="10961" actId="1076"/>
          <ac:picMkLst>
            <pc:docMk/>
            <pc:sldMk cId="3134726030" sldId="288"/>
            <ac:picMk id="10" creationId="{372CC76F-9CD3-0400-0C36-7C8A0ECE1F0A}"/>
          </ac:picMkLst>
        </pc:picChg>
        <pc:picChg chg="mod">
          <ac:chgData name="Châu Ngọc Bùi" userId="e76f4c473915171c" providerId="LiveId" clId="{C26FF1CD-5D39-4043-B979-0AE1AA04D941}" dt="2024-06-07T19:17:14.667" v="5195" actId="208"/>
          <ac:picMkLst>
            <pc:docMk/>
            <pc:sldMk cId="3134726030" sldId="288"/>
            <ac:picMk id="11" creationId="{99C718C6-61EE-4144-DDF4-30C6A9F83114}"/>
          </ac:picMkLst>
        </pc:picChg>
      </pc:sldChg>
      <pc:sldChg chg="addSp delSp modSp add del mod modAnim">
        <pc:chgData name="Châu Ngọc Bùi" userId="e76f4c473915171c" providerId="LiveId" clId="{C26FF1CD-5D39-4043-B979-0AE1AA04D941}" dt="2024-06-13T12:15:46.616" v="14182" actId="2696"/>
        <pc:sldMkLst>
          <pc:docMk/>
          <pc:sldMk cId="2529625963" sldId="289"/>
        </pc:sldMkLst>
        <pc:spChg chg="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19:53:43.326" v="9826" actId="478"/>
          <ac:spMkLst>
            <pc:docMk/>
            <pc:sldMk cId="2529625963" sldId="289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19:53:38.856" v="9825"/>
          <ac:spMkLst>
            <pc:docMk/>
            <pc:sldMk cId="2529625963" sldId="289"/>
            <ac:spMk id="6" creationId="{12C2B88F-A383-8261-7583-6E60B1106170}"/>
          </ac:spMkLst>
        </pc:spChg>
        <pc:spChg chg="add 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7" creationId="{247ADFF6-ACA7-2B7B-0AED-2FA809043BDD}"/>
          </ac:spMkLst>
        </pc:spChg>
        <pc:spChg chg="add del mod">
          <ac:chgData name="Châu Ngọc Bùi" userId="e76f4c473915171c" providerId="LiveId" clId="{C26FF1CD-5D39-4043-B979-0AE1AA04D941}" dt="2024-06-10T19:53:48.376" v="9828" actId="478"/>
          <ac:spMkLst>
            <pc:docMk/>
            <pc:sldMk cId="2529625963" sldId="289"/>
            <ac:spMk id="10" creationId="{BA9AFE53-4E42-90F2-08E4-7B42BD2E12C6}"/>
          </ac:spMkLst>
        </pc:spChg>
        <pc:spChg chg="add 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18" creationId="{BE62C6BC-FBEC-E39C-5BEB-725CC0130437}"/>
          </ac:spMkLst>
        </pc:spChg>
        <pc:spChg chg="add 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20" creationId="{24032EA5-D4BF-9392-5D61-3CA6887F42B1}"/>
          </ac:spMkLst>
        </pc:spChg>
        <pc:graphicFrameChg chg="add mod">
          <ac:chgData name="Châu Ngọc Bùi" userId="e76f4c473915171c" providerId="LiveId" clId="{C26FF1CD-5D39-4043-B979-0AE1AA04D941}" dt="2024-06-13T12:15:37.700" v="14181"/>
          <ac:graphicFrameMkLst>
            <pc:docMk/>
            <pc:sldMk cId="2529625963" sldId="289"/>
            <ac:graphicFrameMk id="4" creationId="{0B1F830F-BC80-986A-593F-F4B441294CF1}"/>
          </ac:graphicFrameMkLst>
        </pc:graphicFrameChg>
        <pc:graphicFrameChg chg="add mod ord">
          <ac:chgData name="Châu Ngọc Bùi" userId="e76f4c473915171c" providerId="LiveId" clId="{C26FF1CD-5D39-4043-B979-0AE1AA04D941}" dt="2024-06-12T18:46:46.205" v="13663" actId="14100"/>
          <ac:graphicFrameMkLst>
            <pc:docMk/>
            <pc:sldMk cId="2529625963" sldId="289"/>
            <ac:graphicFrameMk id="4" creationId="{7A594FD3-7371-6289-E0CC-7AEA9B77BA1E}"/>
          </ac:graphicFrameMkLst>
        </pc:graphicFrameChg>
        <pc:graphicFrameChg chg="add mod">
          <ac:chgData name="Châu Ngọc Bùi" userId="e76f4c473915171c" providerId="LiveId" clId="{C26FF1CD-5D39-4043-B979-0AE1AA04D941}" dt="2024-06-12T18:47:20.096" v="13672" actId="1076"/>
          <ac:graphicFrameMkLst>
            <pc:docMk/>
            <pc:sldMk cId="2529625963" sldId="289"/>
            <ac:graphicFrameMk id="6" creationId="{0AE095D9-77EE-37A9-AD7F-7564D4343FC8}"/>
          </ac:graphicFrameMkLst>
        </pc:graphicFrameChg>
        <pc:graphicFrameChg chg="del">
          <ac:chgData name="Châu Ngọc Bùi" userId="e76f4c473915171c" providerId="LiveId" clId="{C26FF1CD-5D39-4043-B979-0AE1AA04D941}" dt="2024-06-07T19:27:55.163" v="5358" actId="478"/>
          <ac:graphicFrameMkLst>
            <pc:docMk/>
            <pc:sldMk cId="2529625963" sldId="289"/>
            <ac:graphicFrameMk id="8" creationId="{749E3B77-4025-998E-97C1-1EE033536A41}"/>
          </ac:graphicFrameMkLst>
        </pc:graphicFrameChg>
        <pc:graphicFrameChg chg="add del mod">
          <ac:chgData name="Châu Ngọc Bùi" userId="e76f4c473915171c" providerId="LiveId" clId="{C26FF1CD-5D39-4043-B979-0AE1AA04D941}" dt="2024-06-10T19:54:05.586" v="9829" actId="478"/>
          <ac:graphicFrameMkLst>
            <pc:docMk/>
            <pc:sldMk cId="2529625963" sldId="289"/>
            <ac:graphicFrameMk id="9" creationId="{110F157D-177F-0C01-7D28-F1B5F0AF07B8}"/>
          </ac:graphicFrameMkLst>
        </pc:graphicFrameChg>
        <pc:graphicFrameChg chg="add del mod">
          <ac:chgData name="Châu Ngọc Bùi" userId="e76f4c473915171c" providerId="LiveId" clId="{C26FF1CD-5D39-4043-B979-0AE1AA04D941}" dt="2024-06-10T20:40:42.668" v="10748" actId="478"/>
          <ac:graphicFrameMkLst>
            <pc:docMk/>
            <pc:sldMk cId="2529625963" sldId="289"/>
            <ac:graphicFrameMk id="12" creationId="{94424A75-1CFC-2563-2C48-C4E31A457AA9}"/>
          </ac:graphicFrameMkLst>
        </pc:graphicFrameChg>
        <pc:graphicFrameChg chg="add del mod modGraphic">
          <ac:chgData name="Châu Ngọc Bùi" userId="e76f4c473915171c" providerId="LiveId" clId="{C26FF1CD-5D39-4043-B979-0AE1AA04D941}" dt="2024-06-10T20:49:50.349" v="10794" actId="478"/>
          <ac:graphicFrameMkLst>
            <pc:docMk/>
            <pc:sldMk cId="2529625963" sldId="289"/>
            <ac:graphicFrameMk id="13" creationId="{3D6B947D-DC8A-5A10-9900-459FE9940632}"/>
          </ac:graphicFrameMkLst>
        </pc:graphicFrameChg>
        <pc:graphicFrameChg chg="add del mod topLvl modGraphic">
          <ac:chgData name="Châu Ngọc Bùi" userId="e76f4c473915171c" providerId="LiveId" clId="{C26FF1CD-5D39-4043-B979-0AE1AA04D941}" dt="2024-06-10T20:52:29.073" v="10823" actId="478"/>
          <ac:graphicFrameMkLst>
            <pc:docMk/>
            <pc:sldMk cId="2529625963" sldId="289"/>
            <ac:graphicFrameMk id="16" creationId="{6D6087A8-F49D-BF83-4B13-84100BE20BC2}"/>
          </ac:graphicFrameMkLst>
        </pc:graphicFrameChg>
        <pc:picChg chg="add mod">
          <ac:chgData name="Châu Ngọc Bùi" userId="e76f4c473915171c" providerId="LiveId" clId="{C26FF1CD-5D39-4043-B979-0AE1AA04D941}" dt="2024-06-10T20:58:34.044" v="10857" actId="1076"/>
          <ac:picMkLst>
            <pc:docMk/>
            <pc:sldMk cId="2529625963" sldId="289"/>
            <ac:picMk id="17" creationId="{FFD8C0A7-C992-5C2E-9171-C156EC8C658A}"/>
          </ac:picMkLst>
        </pc:picChg>
        <pc:picChg chg="add mod">
          <ac:chgData name="Châu Ngọc Bùi" userId="e76f4c473915171c" providerId="LiveId" clId="{C26FF1CD-5D39-4043-B979-0AE1AA04D941}" dt="2024-06-10T21:00:30.327" v="10951" actId="1076"/>
          <ac:picMkLst>
            <pc:docMk/>
            <pc:sldMk cId="2529625963" sldId="289"/>
            <ac:picMk id="19" creationId="{1CF51866-4E5C-57C6-B135-7F8E1D303DD2}"/>
          </ac:picMkLst>
        </pc:picChg>
      </pc:sldChg>
      <pc:sldChg chg="addSp delSp modSp add mod modAnim">
        <pc:chgData name="Châu Ngọc Bùi" userId="e76f4c473915171c" providerId="LiveId" clId="{C26FF1CD-5D39-4043-B979-0AE1AA04D941}" dt="2024-06-13T12:19:50.944" v="14222" actId="1076"/>
        <pc:sldMkLst>
          <pc:docMk/>
          <pc:sldMk cId="494545499" sldId="290"/>
        </pc:sldMkLst>
        <pc:spChg chg="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19:35:16.643" v="9734" actId="478"/>
          <ac:spMkLst>
            <pc:docMk/>
            <pc:sldMk cId="494545499" sldId="290"/>
            <ac:spMk id="4" creationId="{06A92271-B664-F53C-B326-B9DE107C25C7}"/>
          </ac:spMkLst>
        </pc:spChg>
        <pc:spChg chg="add del mod">
          <ac:chgData name="Châu Ngọc Bùi" userId="e76f4c473915171c" providerId="LiveId" clId="{C26FF1CD-5D39-4043-B979-0AE1AA04D941}" dt="2024-06-12T18:32:23.287" v="13594" actId="478"/>
          <ac:spMkLst>
            <pc:docMk/>
            <pc:sldMk cId="494545499" sldId="290"/>
            <ac:spMk id="4" creationId="{69345D6D-7B1F-8167-EDE4-A2921FCB592E}"/>
          </ac:spMkLst>
        </pc:spChg>
        <pc:spChg chg="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6" creationId="{268144BE-1ECB-9DF8-88B7-0C801A20B2D8}"/>
          </ac:spMkLst>
        </pc:spChg>
        <pc:spChg chg="add mod">
          <ac:chgData name="Châu Ngọc Bùi" userId="e76f4c473915171c" providerId="LiveId" clId="{C26FF1CD-5D39-4043-B979-0AE1AA04D941}" dt="2024-06-10T19:36:05.898" v="9743" actId="14100"/>
          <ac:spMkLst>
            <pc:docMk/>
            <pc:sldMk cId="494545499" sldId="290"/>
            <ac:spMk id="7" creationId="{56BA0B07-E49D-5C33-FA58-EED4649EE2F8}"/>
          </ac:spMkLst>
        </pc:spChg>
        <pc:spChg chg="add del">
          <ac:chgData name="Châu Ngọc Bùi" userId="e76f4c473915171c" providerId="LiveId" clId="{C26FF1CD-5D39-4043-B979-0AE1AA04D941}" dt="2024-06-12T18:27:23.710" v="13535" actId="11529"/>
          <ac:spMkLst>
            <pc:docMk/>
            <pc:sldMk cId="494545499" sldId="290"/>
            <ac:spMk id="8" creationId="{3C4A3F5F-CBCC-754C-982E-98F831689037}"/>
          </ac:spMkLst>
        </pc:spChg>
        <pc:spChg chg="mod">
          <ac:chgData name="Châu Ngọc Bùi" userId="e76f4c473915171c" providerId="LiveId" clId="{C26FF1CD-5D39-4043-B979-0AE1AA04D941}" dt="2024-06-13T12:19:43.159" v="14220"/>
          <ac:spMkLst>
            <pc:docMk/>
            <pc:sldMk cId="494545499" sldId="290"/>
            <ac:spMk id="12" creationId="{7EEABDBE-8A43-1D5B-9616-6573B708B624}"/>
          </ac:spMkLst>
        </pc:spChg>
        <pc:spChg chg="mod">
          <ac:chgData name="Châu Ngọc Bùi" userId="e76f4c473915171c" providerId="LiveId" clId="{C26FF1CD-5D39-4043-B979-0AE1AA04D941}" dt="2024-06-13T12:19:43.159" v="14220"/>
          <ac:spMkLst>
            <pc:docMk/>
            <pc:sldMk cId="494545499" sldId="290"/>
            <ac:spMk id="13" creationId="{E8930A6D-879E-6BF7-F081-E7712E251451}"/>
          </ac:spMkLst>
        </pc:spChg>
        <pc:grpChg chg="add mod">
          <ac:chgData name="Châu Ngọc Bùi" userId="e76f4c473915171c" providerId="LiveId" clId="{C26FF1CD-5D39-4043-B979-0AE1AA04D941}" dt="2024-06-13T12:19:50.944" v="14222" actId="1076"/>
          <ac:grpSpMkLst>
            <pc:docMk/>
            <pc:sldMk cId="494545499" sldId="290"/>
            <ac:grpSpMk id="8" creationId="{7DF4DB2D-C383-E024-EA47-233011E614CD}"/>
          </ac:grpSpMkLst>
        </pc:grpChg>
        <pc:grpChg chg="mod">
          <ac:chgData name="Châu Ngọc Bùi" userId="e76f4c473915171c" providerId="LiveId" clId="{C26FF1CD-5D39-4043-B979-0AE1AA04D941}" dt="2024-06-13T12:19:43.159" v="14220"/>
          <ac:grpSpMkLst>
            <pc:docMk/>
            <pc:sldMk cId="494545499" sldId="290"/>
            <ac:grpSpMk id="10" creationId="{A5EAD37A-9781-2FBD-464C-7B17063666E2}"/>
          </ac:grpSpMkLst>
        </pc:grpChg>
        <pc:graphicFrameChg chg="add mod">
          <ac:chgData name="Châu Ngọc Bùi" userId="e76f4c473915171c" providerId="LiveId" clId="{C26FF1CD-5D39-4043-B979-0AE1AA04D941}" dt="2024-06-13T12:19:50.944" v="14222" actId="1076"/>
          <ac:graphicFrameMkLst>
            <pc:docMk/>
            <pc:sldMk cId="494545499" sldId="290"/>
            <ac:graphicFrameMk id="4" creationId="{43990E0E-16BB-8DF2-287E-3850909C3774}"/>
          </ac:graphicFrameMkLst>
        </pc:graphicFrameChg>
        <pc:graphicFrameChg chg="del">
          <ac:chgData name="Châu Ngọc Bùi" userId="e76f4c473915171c" providerId="LiveId" clId="{C26FF1CD-5D39-4043-B979-0AE1AA04D941}" dt="2024-06-07T19:31:35.456" v="5366" actId="478"/>
          <ac:graphicFrameMkLst>
            <pc:docMk/>
            <pc:sldMk cId="494545499" sldId="290"/>
            <ac:graphicFrameMk id="9" creationId="{110F157D-177F-0C01-7D28-F1B5F0AF07B8}"/>
          </ac:graphicFrameMkLst>
        </pc:graphicFrameChg>
        <pc:graphicFrameChg chg="add mod">
          <ac:chgData name="Châu Ngọc Bùi" userId="e76f4c473915171c" providerId="LiveId" clId="{C26FF1CD-5D39-4043-B979-0AE1AA04D941}" dt="2024-06-07T19:32:23.113" v="5368" actId="1957"/>
          <ac:graphicFrameMkLst>
            <pc:docMk/>
            <pc:sldMk cId="494545499" sldId="290"/>
            <ac:graphicFrameMk id="10" creationId="{E95EE095-A1EA-04AC-715A-76CD70E8050C}"/>
          </ac:graphicFrameMkLst>
        </pc:graphicFrameChg>
        <pc:graphicFrameChg chg="add mod">
          <ac:chgData name="Châu Ngọc Bùi" userId="e76f4c473915171c" providerId="LiveId" clId="{C26FF1CD-5D39-4043-B979-0AE1AA04D941}" dt="2024-06-07T19:33:26.549" v="5377" actId="1957"/>
          <ac:graphicFrameMkLst>
            <pc:docMk/>
            <pc:sldMk cId="494545499" sldId="290"/>
            <ac:graphicFrameMk id="13" creationId="{A701B936-27E5-59F4-463B-97417F6A8521}"/>
          </ac:graphicFrameMkLst>
        </pc:graphicFrameChg>
        <pc:graphicFrameChg chg="add mod">
          <ac:chgData name="Châu Ngọc Bùi" userId="e76f4c473915171c" providerId="LiveId" clId="{C26FF1CD-5D39-4043-B979-0AE1AA04D941}" dt="2024-06-07T19:36:10.010" v="5395" actId="1957"/>
          <ac:graphicFrameMkLst>
            <pc:docMk/>
            <pc:sldMk cId="494545499" sldId="290"/>
            <ac:graphicFrameMk id="16" creationId="{E21DE355-6E15-C3B1-0471-BD402806566E}"/>
          </ac:graphicFrameMkLst>
        </pc:graphicFrameChg>
        <pc:graphicFrameChg chg="add mod">
          <ac:chgData name="Châu Ngọc Bùi" userId="e76f4c473915171c" providerId="LiveId" clId="{C26FF1CD-5D39-4043-B979-0AE1AA04D941}" dt="2024-06-12T18:41:04.054" v="13623" actId="114"/>
          <ac:graphicFrameMkLst>
            <pc:docMk/>
            <pc:sldMk cId="494545499" sldId="290"/>
            <ac:graphicFrameMk id="20" creationId="{5792A612-5AE8-68D2-B0F2-216D5CCFC95B}"/>
          </ac:graphicFrameMkLst>
        </pc:graphicFrameChg>
        <pc:cxnChg chg="mod">
          <ac:chgData name="Châu Ngọc Bùi" userId="e76f4c473915171c" providerId="LiveId" clId="{C26FF1CD-5D39-4043-B979-0AE1AA04D941}" dt="2024-06-13T12:19:43.159" v="14220"/>
          <ac:cxnSpMkLst>
            <pc:docMk/>
            <pc:sldMk cId="494545499" sldId="290"/>
            <ac:cxnSpMk id="9" creationId="{EEAD471A-B107-E8BB-99F2-527E24E21196}"/>
          </ac:cxnSpMkLst>
        </pc:cxnChg>
        <pc:cxnChg chg="mod">
          <ac:chgData name="Châu Ngọc Bùi" userId="e76f4c473915171c" providerId="LiveId" clId="{C26FF1CD-5D39-4043-B979-0AE1AA04D941}" dt="2024-06-13T12:19:43.159" v="14220"/>
          <ac:cxnSpMkLst>
            <pc:docMk/>
            <pc:sldMk cId="494545499" sldId="290"/>
            <ac:cxnSpMk id="11" creationId="{9C57CB70-A6D0-33FB-A410-CC1F95535AF3}"/>
          </ac:cxnSpMkLst>
        </pc:cxnChg>
        <pc:cxnChg chg="mod">
          <ac:chgData name="Châu Ngọc Bùi" userId="e76f4c473915171c" providerId="LiveId" clId="{C26FF1CD-5D39-4043-B979-0AE1AA04D941}" dt="2024-06-13T12:19:43.159" v="14220"/>
          <ac:cxnSpMkLst>
            <pc:docMk/>
            <pc:sldMk cId="494545499" sldId="290"/>
            <ac:cxnSpMk id="14" creationId="{341CA6FA-22FF-5ACE-DBF4-0BBA121C44A8}"/>
          </ac:cxnSpMkLst>
        </pc:cxnChg>
      </pc:sldChg>
      <pc:sldChg chg="addSp delSp modSp new mod modTransition delAnim modAnim">
        <pc:chgData name="Châu Ngọc Bùi" userId="e76f4c473915171c" providerId="LiveId" clId="{C26FF1CD-5D39-4043-B979-0AE1AA04D941}" dt="2024-06-12T18:18:04.835" v="13499" actId="166"/>
        <pc:sldMkLst>
          <pc:docMk/>
          <pc:sldMk cId="3744783089" sldId="291"/>
        </pc:sldMkLst>
        <pc:spChg chg="add del mod">
          <ac:chgData name="Châu Ngọc Bùi" userId="e76f4c473915171c" providerId="LiveId" clId="{C26FF1CD-5D39-4043-B979-0AE1AA04D941}" dt="2024-06-12T18:16:54.044" v="13466" actId="478"/>
          <ac:spMkLst>
            <pc:docMk/>
            <pc:sldMk cId="3744783089" sldId="291"/>
            <ac:spMk id="3" creationId="{4D5F37D8-F80B-FAA8-6282-F7FDEF54EC06}"/>
          </ac:spMkLst>
        </pc:spChg>
        <pc:spChg chg="add mod">
          <ac:chgData name="Châu Ngọc Bùi" userId="e76f4c473915171c" providerId="LiveId" clId="{C26FF1CD-5D39-4043-B979-0AE1AA04D941}" dt="2024-06-10T15:36:28.019" v="6090" actId="1076"/>
          <ac:spMkLst>
            <pc:docMk/>
            <pc:sldMk cId="3744783089" sldId="291"/>
            <ac:spMk id="4" creationId="{3BC17546-700E-BD08-1ACB-3B3EADEFBD4E}"/>
          </ac:spMkLst>
        </pc:spChg>
        <pc:spChg chg="add mod ord">
          <ac:chgData name="Châu Ngọc Bùi" userId="e76f4c473915171c" providerId="LiveId" clId="{C26FF1CD-5D39-4043-B979-0AE1AA04D941}" dt="2024-06-12T18:17:34.684" v="13493" actId="167"/>
          <ac:spMkLst>
            <pc:docMk/>
            <pc:sldMk cId="3744783089" sldId="291"/>
            <ac:spMk id="5" creationId="{EA1A8885-4633-D96D-9830-8803E49A9F9A}"/>
          </ac:spMkLst>
        </pc:spChg>
        <pc:spChg chg="add mod">
          <ac:chgData name="Châu Ngọc Bùi" userId="e76f4c473915171c" providerId="LiveId" clId="{C26FF1CD-5D39-4043-B979-0AE1AA04D941}" dt="2024-06-10T15:43:55.976" v="6146" actId="1076"/>
          <ac:spMkLst>
            <pc:docMk/>
            <pc:sldMk cId="3744783089" sldId="291"/>
            <ac:spMk id="6" creationId="{B3643CF2-DCE7-6A39-B10C-A17A683501A5}"/>
          </ac:spMkLst>
        </pc:spChg>
        <pc:spChg chg="add mod">
          <ac:chgData name="Châu Ngọc Bùi" userId="e76f4c473915171c" providerId="LiveId" clId="{C26FF1CD-5D39-4043-B979-0AE1AA04D941}" dt="2024-06-10T15:36:33.728" v="6091" actId="1076"/>
          <ac:spMkLst>
            <pc:docMk/>
            <pc:sldMk cId="3744783089" sldId="291"/>
            <ac:spMk id="8" creationId="{A6547204-A946-938A-92CE-A1F59A3633D1}"/>
          </ac:spMkLst>
        </pc:spChg>
        <pc:spChg chg="add mod ord">
          <ac:chgData name="Châu Ngọc Bùi" userId="e76f4c473915171c" providerId="LiveId" clId="{C26FF1CD-5D39-4043-B979-0AE1AA04D941}" dt="2024-06-12T18:18:02.694" v="13498" actId="167"/>
          <ac:spMkLst>
            <pc:docMk/>
            <pc:sldMk cId="3744783089" sldId="291"/>
            <ac:spMk id="9" creationId="{8EE15F42-0EFD-F846-4130-1FC879BCF593}"/>
          </ac:spMkLst>
        </pc:spChg>
        <pc:spChg chg="add mod">
          <ac:chgData name="Châu Ngọc Bùi" userId="e76f4c473915171c" providerId="LiveId" clId="{C26FF1CD-5D39-4043-B979-0AE1AA04D941}" dt="2024-06-07T20:16:33.060" v="5854" actId="1076"/>
          <ac:spMkLst>
            <pc:docMk/>
            <pc:sldMk cId="3744783089" sldId="291"/>
            <ac:spMk id="9" creationId="{D9CA04DF-EDFA-E986-D220-1CE5BEB115F3}"/>
          </ac:spMkLst>
        </pc:spChg>
        <pc:spChg chg="add mod">
          <ac:chgData name="Châu Ngọc Bùi" userId="e76f4c473915171c" providerId="LiveId" clId="{C26FF1CD-5D39-4043-B979-0AE1AA04D941}" dt="2024-06-10T17:50:04.674" v="7208"/>
          <ac:spMkLst>
            <pc:docMk/>
            <pc:sldMk cId="3744783089" sldId="291"/>
            <ac:spMk id="11" creationId="{B3737A67-98E1-877E-2A7C-9974818A9154}"/>
          </ac:spMkLst>
        </pc:spChg>
        <pc:picChg chg="add del mod">
          <ac:chgData name="Châu Ngọc Bùi" userId="e76f4c473915171c" providerId="LiveId" clId="{C26FF1CD-5D39-4043-B979-0AE1AA04D941}" dt="2024-06-07T20:11:07.259" v="5830" actId="478"/>
          <ac:picMkLst>
            <pc:docMk/>
            <pc:sldMk cId="3744783089" sldId="291"/>
            <ac:picMk id="3" creationId="{2A6E08EB-62E9-8BD5-2140-5562A594DA34}"/>
          </ac:picMkLst>
        </pc:picChg>
        <pc:picChg chg="add del mod">
          <ac:chgData name="Châu Ngọc Bùi" userId="e76f4c473915171c" providerId="LiveId" clId="{C26FF1CD-5D39-4043-B979-0AE1AA04D941}" dt="2024-06-07T20:11:59.643" v="5836" actId="478"/>
          <ac:picMkLst>
            <pc:docMk/>
            <pc:sldMk cId="3744783089" sldId="291"/>
            <ac:picMk id="4" creationId="{E91DC3C3-7C1D-2FEE-4BFF-FC6D88386ADC}"/>
          </ac:picMkLst>
        </pc:picChg>
        <pc:picChg chg="add del mod">
          <ac:chgData name="Châu Ngọc Bùi" userId="e76f4c473915171c" providerId="LiveId" clId="{C26FF1CD-5D39-4043-B979-0AE1AA04D941}" dt="2024-06-10T15:38:06.640" v="6099" actId="478"/>
          <ac:picMkLst>
            <pc:docMk/>
            <pc:sldMk cId="3744783089" sldId="291"/>
            <ac:picMk id="5" creationId="{0CC3C038-1A83-282F-FA2A-7D6BD0B904A3}"/>
          </ac:picMkLst>
        </pc:picChg>
        <pc:picChg chg="add del mod">
          <ac:chgData name="Châu Ngọc Bùi" userId="e76f4c473915171c" providerId="LiveId" clId="{C26FF1CD-5D39-4043-B979-0AE1AA04D941}" dt="2024-06-07T20:13:02.967" v="5839" actId="478"/>
          <ac:picMkLst>
            <pc:docMk/>
            <pc:sldMk cId="3744783089" sldId="291"/>
            <ac:picMk id="5" creationId="{4FF31664-8C7B-A38A-796C-015334622055}"/>
          </ac:picMkLst>
        </pc:picChg>
        <pc:picChg chg="add del mod">
          <ac:chgData name="Châu Ngọc Bùi" userId="e76f4c473915171c" providerId="LiveId" clId="{C26FF1CD-5D39-4043-B979-0AE1AA04D941}" dt="2024-06-07T20:13:56.604" v="5845" actId="478"/>
          <ac:picMkLst>
            <pc:docMk/>
            <pc:sldMk cId="3744783089" sldId="291"/>
            <ac:picMk id="6" creationId="{7D7C54A9-F5FA-C4C9-2C42-7F09BB366764}"/>
          </ac:picMkLst>
        </pc:picChg>
        <pc:picChg chg="add mod ord">
          <ac:chgData name="Châu Ngọc Bùi" userId="e76f4c473915171c" providerId="LiveId" clId="{C26FF1CD-5D39-4043-B979-0AE1AA04D941}" dt="2024-06-12T18:18:04.835" v="13499" actId="166"/>
          <ac:picMkLst>
            <pc:docMk/>
            <pc:sldMk cId="3744783089" sldId="291"/>
            <ac:picMk id="7" creationId="{401F677A-97D7-7A01-F102-C64BAF7061A2}"/>
          </ac:picMkLst>
        </pc:picChg>
        <pc:picChg chg="add del mod">
          <ac:chgData name="Châu Ngọc Bùi" userId="e76f4c473915171c" providerId="LiveId" clId="{C26FF1CD-5D39-4043-B979-0AE1AA04D941}" dt="2024-06-07T20:14:49.743" v="5849" actId="478"/>
          <ac:picMkLst>
            <pc:docMk/>
            <pc:sldMk cId="3744783089" sldId="291"/>
            <ac:picMk id="8" creationId="{A6B52741-3C64-3DE4-D737-AADFF5DDFA7C}"/>
          </ac:picMkLst>
        </pc:picChg>
        <pc:picChg chg="add del mod ord">
          <ac:chgData name="Châu Ngọc Bùi" userId="e76f4c473915171c" providerId="LiveId" clId="{C26FF1CD-5D39-4043-B979-0AE1AA04D941}" dt="2024-06-12T18:16:48.647" v="13464" actId="478"/>
          <ac:picMkLst>
            <pc:docMk/>
            <pc:sldMk cId="3744783089" sldId="291"/>
            <ac:picMk id="10" creationId="{DE3C3516-818E-04E4-296A-A069C0DA5F43}"/>
          </ac:picMkLst>
        </pc:picChg>
        <pc:picChg chg="add del mod ord">
          <ac:chgData name="Châu Ngọc Bùi" userId="e76f4c473915171c" providerId="LiveId" clId="{C26FF1CD-5D39-4043-B979-0AE1AA04D941}" dt="2024-06-12T18:16:47.889" v="13463" actId="478"/>
          <ac:picMkLst>
            <pc:docMk/>
            <pc:sldMk cId="3744783089" sldId="291"/>
            <ac:picMk id="12" creationId="{2A704AAC-4F67-4191-44A7-D58C91C654E3}"/>
          </ac:picMkLst>
        </pc:picChg>
        <pc:picChg chg="add del mod ord">
          <ac:chgData name="Châu Ngọc Bùi" userId="e76f4c473915171c" providerId="LiveId" clId="{C26FF1CD-5D39-4043-B979-0AE1AA04D941}" dt="2024-06-12T18:16:49.995" v="13465" actId="478"/>
          <ac:picMkLst>
            <pc:docMk/>
            <pc:sldMk cId="3744783089" sldId="291"/>
            <ac:picMk id="13" creationId="{6B838AAC-DF95-B172-C845-767613D8DB6D}"/>
          </ac:picMkLst>
        </pc:picChg>
        <pc:picChg chg="add mod">
          <ac:chgData name="Châu Ngọc Bùi" userId="e76f4c473915171c" providerId="LiveId" clId="{C26FF1CD-5D39-4043-B979-0AE1AA04D941}" dt="2024-06-12T18:17:52.581" v="13496" actId="1076"/>
          <ac:picMkLst>
            <pc:docMk/>
            <pc:sldMk cId="3744783089" sldId="291"/>
            <ac:picMk id="14" creationId="{C1F9154E-1C9E-EA5D-BA20-8F1AE94F54B8}"/>
          </ac:picMkLst>
        </pc:picChg>
      </pc:sldChg>
      <pc:sldChg chg="addSp delSp modSp add mod ord">
        <pc:chgData name="Châu Ngọc Bùi" userId="e76f4c473915171c" providerId="LiveId" clId="{C26FF1CD-5D39-4043-B979-0AE1AA04D941}" dt="2024-06-12T18:42:30.954" v="13624" actId="1076"/>
        <pc:sldMkLst>
          <pc:docMk/>
          <pc:sldMk cId="3650716887" sldId="292"/>
        </pc:sldMkLst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16:34:14.528" v="6527" actId="478"/>
          <ac:spMkLst>
            <pc:docMk/>
            <pc:sldMk cId="3650716887" sldId="292"/>
            <ac:spMk id="4" creationId="{33434F12-F8B3-A8CB-D380-318E841BD0D2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5" creationId="{1B625551-8F24-7A2E-FE4E-FF5CFE55D385}"/>
          </ac:spMkLst>
        </pc:spChg>
        <pc:spChg chg="del">
          <ac:chgData name="Châu Ngọc Bùi" userId="e76f4c473915171c" providerId="LiveId" clId="{C26FF1CD-5D39-4043-B979-0AE1AA04D941}" dt="2024-06-10T16:27:19.828" v="6489" actId="478"/>
          <ac:spMkLst>
            <pc:docMk/>
            <pc:sldMk cId="3650716887" sldId="292"/>
            <ac:spMk id="6" creationId="{E5BA0726-F7ED-A3F3-66C0-A9B886781264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7" creationId="{3B5EAABC-1409-2786-7B70-830E4F42C5A5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9" creationId="{6EDC5E83-DC94-856A-99E5-20F9EAE7D7C4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11" creationId="{96ACB702-9507-B4C3-ECC4-957A2FA44739}"/>
          </ac:spMkLst>
        </pc:spChg>
        <pc:spChg chg="mod or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13" creationId="{72BE86E7-DDCC-AF0B-AC65-10DDD84B5EF4}"/>
          </ac:spMkLst>
        </pc:spChg>
        <pc:spChg chg="add del mod">
          <ac:chgData name="Châu Ngọc Bùi" userId="e76f4c473915171c" providerId="LiveId" clId="{C26FF1CD-5D39-4043-B979-0AE1AA04D941}" dt="2024-06-10T16:28:37.770" v="6496" actId="478"/>
          <ac:spMkLst>
            <pc:docMk/>
            <pc:sldMk cId="3650716887" sldId="292"/>
            <ac:spMk id="14" creationId="{A20365C3-4607-5B3E-4835-20D9700DF810}"/>
          </ac:spMkLst>
        </pc:spChg>
        <pc:spChg chg="add 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16" creationId="{F31DD04E-C2AA-B8B1-AFB6-BF4589B2B15F}"/>
          </ac:spMkLst>
        </pc:spChg>
        <pc:picChg chg="mod ord">
          <ac:chgData name="Châu Ngọc Bùi" userId="e76f4c473915171c" providerId="LiveId" clId="{C26FF1CD-5D39-4043-B979-0AE1AA04D941}" dt="2024-06-10T16:31:22.198" v="6512" actId="1076"/>
          <ac:picMkLst>
            <pc:docMk/>
            <pc:sldMk cId="3650716887" sldId="292"/>
            <ac:picMk id="8" creationId="{AA6C8CA2-7D46-6653-6E38-8214B56953CD}"/>
          </ac:picMkLst>
        </pc:picChg>
        <pc:picChg chg="mod">
          <ac:chgData name="Châu Ngọc Bùi" userId="e76f4c473915171c" providerId="LiveId" clId="{C26FF1CD-5D39-4043-B979-0AE1AA04D941}" dt="2024-06-10T16:31:22.198" v="6512" actId="1076"/>
          <ac:picMkLst>
            <pc:docMk/>
            <pc:sldMk cId="3650716887" sldId="292"/>
            <ac:picMk id="10" creationId="{11973BEF-6437-8D96-DE2C-D6B2342D1A04}"/>
          </ac:picMkLst>
        </pc:picChg>
        <pc:picChg chg="mod">
          <ac:chgData name="Châu Ngọc Bùi" userId="e76f4c473915171c" providerId="LiveId" clId="{C26FF1CD-5D39-4043-B979-0AE1AA04D941}" dt="2024-06-10T16:31:38.058" v="6514" actId="1076"/>
          <ac:picMkLst>
            <pc:docMk/>
            <pc:sldMk cId="3650716887" sldId="292"/>
            <ac:picMk id="12" creationId="{FB9F9398-8AA6-962B-BF4E-E23A480DE879}"/>
          </ac:picMkLst>
        </pc:picChg>
        <pc:picChg chg="mod">
          <ac:chgData name="Châu Ngọc Bùi" userId="e76f4c473915171c" providerId="LiveId" clId="{C26FF1CD-5D39-4043-B979-0AE1AA04D941}" dt="2024-06-10T16:31:38.058" v="6514" actId="1076"/>
          <ac:picMkLst>
            <pc:docMk/>
            <pc:sldMk cId="3650716887" sldId="292"/>
            <ac:picMk id="15" creationId="{44F8BCF6-BC69-CF5F-57BD-64868358E008}"/>
          </ac:picMkLst>
        </pc:picChg>
        <pc:picChg chg="add mod">
          <ac:chgData name="Châu Ngọc Bùi" userId="e76f4c473915171c" providerId="LiveId" clId="{C26FF1CD-5D39-4043-B979-0AE1AA04D941}" dt="2024-06-12T18:42:30.954" v="13624" actId="1076"/>
          <ac:picMkLst>
            <pc:docMk/>
            <pc:sldMk cId="3650716887" sldId="292"/>
            <ac:picMk id="17" creationId="{5E4334B1-5B6A-9876-271D-0BF97A44ED2B}"/>
          </ac:picMkLst>
        </pc:picChg>
      </pc:sldChg>
      <pc:sldChg chg="addSp delSp modSp add mod ord">
        <pc:chgData name="Châu Ngọc Bùi" userId="e76f4c473915171c" providerId="LiveId" clId="{C26FF1CD-5D39-4043-B979-0AE1AA04D941}" dt="2024-06-10T21:12:37.284" v="11012" actId="1076"/>
        <pc:sldMkLst>
          <pc:docMk/>
          <pc:sldMk cId="3200562857" sldId="293"/>
        </pc:sldMkLst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16:46:07.194" v="6544" actId="478"/>
          <ac:spMkLst>
            <pc:docMk/>
            <pc:sldMk cId="3200562857" sldId="293"/>
            <ac:spMk id="4" creationId="{33434F12-F8B3-A8CB-D380-318E841BD0D2}"/>
          </ac:spMkLst>
        </pc:spChg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6" creationId="{E5BA0726-F7ED-A3F3-66C0-A9B886781264}"/>
          </ac:spMkLst>
        </pc:spChg>
        <pc:spChg chg="del">
          <ac:chgData name="Châu Ngọc Bùi" userId="e76f4c473915171c" providerId="LiveId" clId="{C26FF1CD-5D39-4043-B979-0AE1AA04D941}" dt="2024-06-10T16:46:35.187" v="6547" actId="478"/>
          <ac:spMkLst>
            <pc:docMk/>
            <pc:sldMk cId="3200562857" sldId="293"/>
            <ac:spMk id="7" creationId="{3B5EAABC-1409-2786-7B70-830E4F42C5A5}"/>
          </ac:spMkLst>
        </pc:spChg>
        <pc:spChg chg="del">
          <ac:chgData name="Châu Ngọc Bùi" userId="e76f4c473915171c" providerId="LiveId" clId="{C26FF1CD-5D39-4043-B979-0AE1AA04D941}" dt="2024-06-10T16:46:35.187" v="6547" actId="478"/>
          <ac:spMkLst>
            <pc:docMk/>
            <pc:sldMk cId="3200562857" sldId="293"/>
            <ac:spMk id="9" creationId="{6EDC5E83-DC94-856A-99E5-20F9EAE7D7C4}"/>
          </ac:spMkLst>
        </pc:spChg>
        <pc:spChg chg="del">
          <ac:chgData name="Châu Ngọc Bùi" userId="e76f4c473915171c" providerId="LiveId" clId="{C26FF1CD-5D39-4043-B979-0AE1AA04D941}" dt="2024-06-10T16:46:35.187" v="6547" actId="478"/>
          <ac:spMkLst>
            <pc:docMk/>
            <pc:sldMk cId="3200562857" sldId="293"/>
            <ac:spMk id="11" creationId="{96ACB702-9507-B4C3-ECC4-957A2FA44739}"/>
          </ac:spMkLst>
        </pc:spChg>
        <pc:spChg chg="del">
          <ac:chgData name="Châu Ngọc Bùi" userId="e76f4c473915171c" providerId="LiveId" clId="{C26FF1CD-5D39-4043-B979-0AE1AA04D941}" dt="2024-06-10T16:27:45.616" v="6491" actId="478"/>
          <ac:spMkLst>
            <pc:docMk/>
            <pc:sldMk cId="3200562857" sldId="293"/>
            <ac:spMk id="13" creationId="{72BE86E7-DDCC-AF0B-AC65-10DDD84B5EF4}"/>
          </ac:spMkLst>
        </pc:spChg>
        <pc:spChg chg="add del mod">
          <ac:chgData name="Châu Ngọc Bùi" userId="e76f4c473915171c" providerId="LiveId" clId="{C26FF1CD-5D39-4043-B979-0AE1AA04D941}" dt="2024-06-10T16:46:29.316" v="6546" actId="478"/>
          <ac:spMkLst>
            <pc:docMk/>
            <pc:sldMk cId="3200562857" sldId="293"/>
            <ac:spMk id="14" creationId="{E93F8CAB-7529-B9C8-A18E-095FD160DA6A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6" creationId="{06D33385-3377-843F-C504-05AC1B490FE5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7" creationId="{ACABF28C-0EEC-0121-5D12-F1414EF84A41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8" creationId="{315293C2-C528-8E0D-E473-A58177DA05F6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9" creationId="{00DA8DE5-76D3-1C31-BADA-618972145A13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20" creationId="{75933EF6-1CC5-E355-E80B-5A3A28BBC849}"/>
          </ac:spMkLst>
        </pc:spChg>
        <pc:spChg chg="add mod">
          <ac:chgData name="Châu Ngọc Bùi" userId="e76f4c473915171c" providerId="LiveId" clId="{C26FF1CD-5D39-4043-B979-0AE1AA04D941}" dt="2024-06-10T17:01:09.385" v="6906" actId="571"/>
          <ac:spMkLst>
            <pc:docMk/>
            <pc:sldMk cId="3200562857" sldId="293"/>
            <ac:spMk id="27" creationId="{2C9FE803-3C94-D535-E291-FACD8C4DC4A4}"/>
          </ac:spMkLst>
        </pc:spChg>
        <pc:spChg chg="add mod">
          <ac:chgData name="Châu Ngọc Bùi" userId="e76f4c473915171c" providerId="LiveId" clId="{C26FF1CD-5D39-4043-B979-0AE1AA04D941}" dt="2024-06-10T17:01:08.895" v="6905" actId="571"/>
          <ac:spMkLst>
            <pc:docMk/>
            <pc:sldMk cId="3200562857" sldId="293"/>
            <ac:spMk id="31" creationId="{796B8212-5102-DCAA-3E1E-CDF909B1B73C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32" creationId="{4D6CCF87-8612-71FB-AB0A-6FA1C9935EA9}"/>
          </ac:spMkLst>
        </pc:spChg>
        <pc:graphicFrameChg chg="add mod modGraphic">
          <ac:chgData name="Châu Ngọc Bùi" userId="e76f4c473915171c" providerId="LiveId" clId="{C26FF1CD-5D39-4043-B979-0AE1AA04D941}" dt="2024-06-10T21:12:01.268" v="11000" actId="14100"/>
          <ac:graphicFrameMkLst>
            <pc:docMk/>
            <pc:sldMk cId="3200562857" sldId="293"/>
            <ac:graphicFrameMk id="23" creationId="{9D80AEAD-E2B7-DD2A-0789-850FC1C21FBE}"/>
          </ac:graphicFrameMkLst>
        </pc:graphicFrame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8" creationId="{AA6C8CA2-7D46-6653-6E38-8214B56953CD}"/>
          </ac:picMkLst>
        </pc:pic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0" creationId="{11973BEF-6437-8D96-DE2C-D6B2342D1A04}"/>
          </ac:picMkLst>
        </pc:pic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2" creationId="{FB9F9398-8AA6-962B-BF4E-E23A480DE879}"/>
          </ac:picMkLst>
        </pc:pic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5" creationId="{44F8BCF6-BC69-CF5F-57BD-64868358E008}"/>
          </ac:picMkLst>
        </pc:picChg>
        <pc:picChg chg="add mod">
          <ac:chgData name="Châu Ngọc Bùi" userId="e76f4c473915171c" providerId="LiveId" clId="{C26FF1CD-5D39-4043-B979-0AE1AA04D941}" dt="2024-06-10T17:01:09.385" v="6906" actId="571"/>
          <ac:picMkLst>
            <pc:docMk/>
            <pc:sldMk cId="3200562857" sldId="293"/>
            <ac:picMk id="24" creationId="{885CB4EF-EE53-CC84-96C8-F5EC707F23A8}"/>
          </ac:picMkLst>
        </pc:picChg>
        <pc:picChg chg="add mod">
          <ac:chgData name="Châu Ngọc Bùi" userId="e76f4c473915171c" providerId="LiveId" clId="{C26FF1CD-5D39-4043-B979-0AE1AA04D941}" dt="2024-06-10T17:01:09.385" v="6906" actId="571"/>
          <ac:picMkLst>
            <pc:docMk/>
            <pc:sldMk cId="3200562857" sldId="293"/>
            <ac:picMk id="25" creationId="{9FBA2578-B6C8-0FBE-F39A-1613F4F936C4}"/>
          </ac:picMkLst>
        </pc:picChg>
        <pc:picChg chg="add mod">
          <ac:chgData name="Châu Ngọc Bùi" userId="e76f4c473915171c" providerId="LiveId" clId="{C26FF1CD-5D39-4043-B979-0AE1AA04D941}" dt="2024-06-10T17:01:09.385" v="6906" actId="571"/>
          <ac:picMkLst>
            <pc:docMk/>
            <pc:sldMk cId="3200562857" sldId="293"/>
            <ac:picMk id="26" creationId="{B1C48642-8BE0-7466-BBC8-DED08C1BC32E}"/>
          </ac:picMkLst>
        </pc:picChg>
        <pc:picChg chg="add mod">
          <ac:chgData name="Châu Ngọc Bùi" userId="e76f4c473915171c" providerId="LiveId" clId="{C26FF1CD-5D39-4043-B979-0AE1AA04D941}" dt="2024-06-10T17:01:08.895" v="6905" actId="571"/>
          <ac:picMkLst>
            <pc:docMk/>
            <pc:sldMk cId="3200562857" sldId="293"/>
            <ac:picMk id="28" creationId="{C3811BCE-A798-F1BA-B91B-DF8976DF7FA7}"/>
          </ac:picMkLst>
        </pc:picChg>
        <pc:picChg chg="add mod">
          <ac:chgData name="Châu Ngọc Bùi" userId="e76f4c473915171c" providerId="LiveId" clId="{C26FF1CD-5D39-4043-B979-0AE1AA04D941}" dt="2024-06-10T17:01:08.895" v="6905" actId="571"/>
          <ac:picMkLst>
            <pc:docMk/>
            <pc:sldMk cId="3200562857" sldId="293"/>
            <ac:picMk id="29" creationId="{F5749DD6-149C-0841-A1D1-6188C507AAC4}"/>
          </ac:picMkLst>
        </pc:picChg>
        <pc:picChg chg="add mod">
          <ac:chgData name="Châu Ngọc Bùi" userId="e76f4c473915171c" providerId="LiveId" clId="{C26FF1CD-5D39-4043-B979-0AE1AA04D941}" dt="2024-06-10T17:01:08.895" v="6905" actId="571"/>
          <ac:picMkLst>
            <pc:docMk/>
            <pc:sldMk cId="3200562857" sldId="293"/>
            <ac:picMk id="30" creationId="{83FF5226-2177-B219-D5A6-8CA3FC9DE813}"/>
          </ac:picMkLst>
        </pc:picChg>
        <pc:picChg chg="add 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026" creationId="{3242E04A-A205-D98E-8E8E-FE9456A5591A}"/>
          </ac:picMkLst>
        </pc:picChg>
        <pc:picChg chg="add mod">
          <ac:chgData name="Châu Ngọc Bùi" userId="e76f4c473915171c" providerId="LiveId" clId="{C26FF1CD-5D39-4043-B979-0AE1AA04D941}" dt="2024-06-10T21:12:37.284" v="11012" actId="1076"/>
          <ac:picMkLst>
            <pc:docMk/>
            <pc:sldMk cId="3200562857" sldId="293"/>
            <ac:picMk id="1028" creationId="{D756781F-D012-44AE-DEAB-4B7DF547B9F7}"/>
          </ac:picMkLst>
        </pc:picChg>
      </pc:sldChg>
      <pc:sldChg chg="add del">
        <pc:chgData name="Châu Ngọc Bùi" userId="e76f4c473915171c" providerId="LiveId" clId="{C26FF1CD-5D39-4043-B979-0AE1AA04D941}" dt="2024-06-10T16:34:20.786" v="6529" actId="2696"/>
        <pc:sldMkLst>
          <pc:docMk/>
          <pc:sldMk cId="2379478734" sldId="294"/>
        </pc:sldMkLst>
      </pc:sldChg>
      <pc:sldChg chg="add del">
        <pc:chgData name="Châu Ngọc Bùi" userId="e76f4c473915171c" providerId="LiveId" clId="{C26FF1CD-5D39-4043-B979-0AE1AA04D941}" dt="2024-06-10T16:26:21.440" v="6484" actId="2696"/>
        <pc:sldMkLst>
          <pc:docMk/>
          <pc:sldMk cId="403162664" sldId="295"/>
        </pc:sldMkLst>
      </pc:sldChg>
      <pc:sldChg chg="addSp delSp modSp add del mod">
        <pc:chgData name="Châu Ngọc Bùi" userId="e76f4c473915171c" providerId="LiveId" clId="{C26FF1CD-5D39-4043-B979-0AE1AA04D941}" dt="2024-06-12T18:25:02.603" v="13521" actId="2696"/>
        <pc:sldMkLst>
          <pc:docMk/>
          <pc:sldMk cId="3956908389" sldId="295"/>
        </pc:sldMkLst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4" creationId="{33434F12-F8B3-A8CB-D380-318E841BD0D2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7" creationId="{3B5EAABC-1409-2786-7B70-830E4F42C5A5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9" creationId="{6EDC5E83-DC94-856A-99E5-20F9EAE7D7C4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11" creationId="{96ACB702-9507-B4C3-ECC4-957A2FA44739}"/>
          </ac:spMkLst>
        </pc:spChg>
        <pc:spChg chg="mod or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13" creationId="{72BE86E7-DDCC-AF0B-AC65-10DDD84B5EF4}"/>
          </ac:spMkLst>
        </pc:spChg>
        <pc:graphicFrameChg chg="add mod">
          <ac:chgData name="Châu Ngọc Bùi" userId="e76f4c473915171c" providerId="LiveId" clId="{C26FF1CD-5D39-4043-B979-0AE1AA04D941}" dt="2024-06-10T17:50:19.763" v="7209" actId="2711"/>
          <ac:graphicFrameMkLst>
            <pc:docMk/>
            <pc:sldMk cId="3956908389" sldId="295"/>
            <ac:graphicFrameMk id="6" creationId="{21E2B517-2164-37D1-78ED-077108F94F24}"/>
          </ac:graphicFrameMkLst>
        </pc:graphicFrameChg>
        <pc:picChg chg="del mod">
          <ac:chgData name="Châu Ngọc Bùi" userId="e76f4c473915171c" providerId="LiveId" clId="{C26FF1CD-5D39-4043-B979-0AE1AA04D941}" dt="2024-06-12T18:21:17.541" v="13520" actId="478"/>
          <ac:picMkLst>
            <pc:docMk/>
            <pc:sldMk cId="3956908389" sldId="295"/>
            <ac:picMk id="8" creationId="{AA6C8CA2-7D46-6653-6E38-8214B56953CD}"/>
          </ac:picMkLst>
        </pc:picChg>
        <pc:picChg chg="del mod">
          <ac:chgData name="Châu Ngọc Bùi" userId="e76f4c473915171c" providerId="LiveId" clId="{C26FF1CD-5D39-4043-B979-0AE1AA04D941}" dt="2024-06-12T18:21:15.980" v="13518" actId="478"/>
          <ac:picMkLst>
            <pc:docMk/>
            <pc:sldMk cId="3956908389" sldId="295"/>
            <ac:picMk id="10" creationId="{11973BEF-6437-8D96-DE2C-D6B2342D1A04}"/>
          </ac:picMkLst>
        </pc:picChg>
        <pc:picChg chg="mod">
          <ac:chgData name="Châu Ngọc Bùi" userId="e76f4c473915171c" providerId="LiveId" clId="{C26FF1CD-5D39-4043-B979-0AE1AA04D941}" dt="2024-06-10T17:50:19.763" v="7209" actId="2711"/>
          <ac:picMkLst>
            <pc:docMk/>
            <pc:sldMk cId="3956908389" sldId="295"/>
            <ac:picMk id="12" creationId="{FB9F9398-8AA6-962B-BF4E-E23A480DE879}"/>
          </ac:picMkLst>
        </pc:picChg>
        <pc:picChg chg="add mod">
          <ac:chgData name="Châu Ngọc Bùi" userId="e76f4c473915171c" providerId="LiveId" clId="{C26FF1CD-5D39-4043-B979-0AE1AA04D941}" dt="2024-06-10T17:50:19.763" v="7209" actId="2711"/>
          <ac:picMkLst>
            <pc:docMk/>
            <pc:sldMk cId="3956908389" sldId="295"/>
            <ac:picMk id="14" creationId="{322ED720-65B1-D5F8-C6FC-B32D1C28B3B0}"/>
          </ac:picMkLst>
        </pc:picChg>
        <pc:picChg chg="mod">
          <ac:chgData name="Châu Ngọc Bùi" userId="e76f4c473915171c" providerId="LiveId" clId="{C26FF1CD-5D39-4043-B979-0AE1AA04D941}" dt="2024-06-10T17:50:19.763" v="7209" actId="2711"/>
          <ac:picMkLst>
            <pc:docMk/>
            <pc:sldMk cId="3956908389" sldId="295"/>
            <ac:picMk id="15" creationId="{44F8BCF6-BC69-CF5F-57BD-64868358E008}"/>
          </ac:picMkLst>
        </pc:picChg>
        <pc:picChg chg="add del mod">
          <ac:chgData name="Châu Ngọc Bùi" userId="e76f4c473915171c" providerId="LiveId" clId="{C26FF1CD-5D39-4043-B979-0AE1AA04D941}" dt="2024-06-12T18:21:16.896" v="13519" actId="478"/>
          <ac:picMkLst>
            <pc:docMk/>
            <pc:sldMk cId="3956908389" sldId="295"/>
            <ac:picMk id="16" creationId="{3DD0352E-67AA-1E97-5DD6-A9BDA60DE767}"/>
          </ac:picMkLst>
        </pc:picChg>
      </pc:sldChg>
      <pc:sldChg chg="addSp delSp modSp add mod delAnim modAnim modNotesTx">
        <pc:chgData name="Châu Ngọc Bùi" userId="e76f4c473915171c" providerId="LiveId" clId="{C26FF1CD-5D39-4043-B979-0AE1AA04D941}" dt="2024-06-13T16:50:07.195" v="16061" actId="20577"/>
        <pc:sldMkLst>
          <pc:docMk/>
          <pc:sldMk cId="239894466" sldId="296"/>
        </pc:sldMkLst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4" creationId="{A3421BE3-054C-39F7-6EA0-434547C8DFC1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8" creationId="{2CB54BB5-BCC4-FF16-4292-7E02AC516756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9" creationId="{462A7EC8-CFF7-9FA6-0334-7330B16B94A4}"/>
          </ac:spMkLst>
        </pc:spChg>
        <pc:spChg chg="add mod">
          <ac:chgData name="Châu Ngọc Bùi" userId="e76f4c473915171c" providerId="LiveId" clId="{C26FF1CD-5D39-4043-B979-0AE1AA04D941}" dt="2024-06-13T16:50:07.195" v="16061" actId="20577"/>
          <ac:spMkLst>
            <pc:docMk/>
            <pc:sldMk cId="239894466" sldId="296"/>
            <ac:spMk id="15" creationId="{91D3BC7B-F84A-61EB-68BA-8029A85135FB}"/>
          </ac:spMkLst>
        </pc:spChg>
        <pc:spChg chg="add mod ord">
          <ac:chgData name="Châu Ngọc Bùi" userId="e76f4c473915171c" providerId="LiveId" clId="{C26FF1CD-5D39-4043-B979-0AE1AA04D941}" dt="2024-06-13T16:48:24.022" v="16002" actId="20577"/>
          <ac:spMkLst>
            <pc:docMk/>
            <pc:sldMk cId="239894466" sldId="296"/>
            <ac:spMk id="17" creationId="{F53C24A6-6BE6-C700-7361-2979D15834B7}"/>
          </ac:spMkLst>
        </pc:spChg>
        <pc:spChg chg="add mod">
          <ac:chgData name="Châu Ngọc Bùi" userId="e76f4c473915171c" providerId="LiveId" clId="{C26FF1CD-5D39-4043-B979-0AE1AA04D941}" dt="2024-06-13T16:49:33.722" v="16026" actId="20577"/>
          <ac:spMkLst>
            <pc:docMk/>
            <pc:sldMk cId="239894466" sldId="296"/>
            <ac:spMk id="19" creationId="{C91C426A-B883-2540-980E-B416FE588910}"/>
          </ac:spMkLst>
        </pc:spChg>
        <pc:spChg chg="add mod">
          <ac:chgData name="Châu Ngọc Bùi" userId="e76f4c473915171c" providerId="LiveId" clId="{C26FF1CD-5D39-4043-B979-0AE1AA04D941}" dt="2024-06-13T16:47:20.898" v="15969" actId="20577"/>
          <ac:spMkLst>
            <pc:docMk/>
            <pc:sldMk cId="239894466" sldId="296"/>
            <ac:spMk id="21" creationId="{42DD11F1-D25B-1CEB-4342-C7DABD955F50}"/>
          </ac:spMkLst>
        </pc:spChg>
        <pc:spChg chg="add del mod ord">
          <ac:chgData name="Châu Ngọc Bùi" userId="e76f4c473915171c" providerId="LiveId" clId="{C26FF1CD-5D39-4043-B979-0AE1AA04D941}" dt="2024-06-10T19:20:50.398" v="9601" actId="1076"/>
          <ac:spMkLst>
            <pc:docMk/>
            <pc:sldMk cId="239894466" sldId="296"/>
            <ac:spMk id="23" creationId="{F47B7F0A-588B-8A08-E9FE-C1D17CBD25FB}"/>
          </ac:spMkLst>
        </pc:spChg>
        <pc:spChg chg="add del mod ord">
          <ac:chgData name="Châu Ngọc Bùi" userId="e76f4c473915171c" providerId="LiveId" clId="{C26FF1CD-5D39-4043-B979-0AE1AA04D941}" dt="2024-06-13T16:49:14.443" v="16008" actId="20577"/>
          <ac:spMkLst>
            <pc:docMk/>
            <pc:sldMk cId="239894466" sldId="296"/>
            <ac:spMk id="28" creationId="{19CD5946-B1C6-B4A3-6FB2-C1949EEE8D04}"/>
          </ac:spMkLst>
        </pc:spChg>
        <pc:spChg chg="add 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30" creationId="{99813F4B-DB67-07D2-EA31-6FD34905EF3C}"/>
          </ac:spMkLst>
        </pc:spChg>
        <pc:spChg chg="add mod ord">
          <ac:chgData name="Châu Ngọc Bùi" userId="e76f4c473915171c" providerId="LiveId" clId="{C26FF1CD-5D39-4043-B979-0AE1AA04D941}" dt="2024-06-13T16:48:59.146" v="16005" actId="20577"/>
          <ac:spMkLst>
            <pc:docMk/>
            <pc:sldMk cId="239894466" sldId="296"/>
            <ac:spMk id="32" creationId="{6C8C0D9A-CE58-395F-5D3B-DE2DF52CE2B3}"/>
          </ac:spMkLst>
        </pc:spChg>
        <pc:spChg chg="add mod">
          <ac:chgData name="Châu Ngọc Bùi" userId="e76f4c473915171c" providerId="LiveId" clId="{C26FF1CD-5D39-4043-B979-0AE1AA04D941}" dt="2024-06-13T16:49:02.073" v="16006" actId="20577"/>
          <ac:spMkLst>
            <pc:docMk/>
            <pc:sldMk cId="239894466" sldId="296"/>
            <ac:spMk id="33" creationId="{836048CD-6C6B-BADA-EDE4-9DC0BB7DE461}"/>
          </ac:spMkLst>
        </pc:spChg>
        <pc:spChg chg="add mod">
          <ac:chgData name="Châu Ngọc Bùi" userId="e76f4c473915171c" providerId="LiveId" clId="{C26FF1CD-5D39-4043-B979-0AE1AA04D941}" dt="2024-06-10T19:18:09.657" v="9567" actId="20577"/>
          <ac:spMkLst>
            <pc:docMk/>
            <pc:sldMk cId="239894466" sldId="296"/>
            <ac:spMk id="35" creationId="{3B272A3C-8646-79A8-AD69-BC8D19B48FAC}"/>
          </ac:spMkLst>
        </pc:spChg>
        <pc:spChg chg="add del mod">
          <ac:chgData name="Châu Ngọc Bùi" userId="e76f4c473915171c" providerId="LiveId" clId="{C26FF1CD-5D39-4043-B979-0AE1AA04D941}" dt="2024-06-10T19:16:45.809" v="9509" actId="478"/>
          <ac:spMkLst>
            <pc:docMk/>
            <pc:sldMk cId="239894466" sldId="296"/>
            <ac:spMk id="36" creationId="{3A6716B0-5767-1113-835D-DBAF8BB73DD6}"/>
          </ac:spMkLst>
        </pc:spChg>
        <pc:spChg chg="add del mod">
          <ac:chgData name="Châu Ngọc Bùi" userId="e76f4c473915171c" providerId="LiveId" clId="{C26FF1CD-5D39-4043-B979-0AE1AA04D941}" dt="2024-06-10T19:16:17.915" v="9503" actId="478"/>
          <ac:spMkLst>
            <pc:docMk/>
            <pc:sldMk cId="239894466" sldId="296"/>
            <ac:spMk id="37" creationId="{9080559C-B111-8F63-C9EC-786BF3546AB1}"/>
          </ac:spMkLst>
        </pc:spChg>
        <pc:spChg chg="add del mod">
          <ac:chgData name="Châu Ngọc Bùi" userId="e76f4c473915171c" providerId="LiveId" clId="{C26FF1CD-5D39-4043-B979-0AE1AA04D941}" dt="2024-06-10T19:16:19.484" v="9504" actId="478"/>
          <ac:spMkLst>
            <pc:docMk/>
            <pc:sldMk cId="239894466" sldId="296"/>
            <ac:spMk id="38" creationId="{CE28C7C8-1E06-0709-ACB5-A18C48B1D79A}"/>
          </ac:spMkLst>
        </pc:spChg>
        <pc:spChg chg="add mod">
          <ac:chgData name="Châu Ngọc Bùi" userId="e76f4c473915171c" providerId="LiveId" clId="{C26FF1CD-5D39-4043-B979-0AE1AA04D941}" dt="2024-06-10T19:18:00.055" v="9565" actId="1076"/>
          <ac:spMkLst>
            <pc:docMk/>
            <pc:sldMk cId="239894466" sldId="296"/>
            <ac:spMk id="43" creationId="{DDE75C03-9E9A-A8CC-9592-16E5A439C813}"/>
          </ac:spMkLst>
        </pc:spChg>
        <pc:spChg chg="add mod">
          <ac:chgData name="Châu Ngọc Bùi" userId="e76f4c473915171c" providerId="LiveId" clId="{C26FF1CD-5D39-4043-B979-0AE1AA04D941}" dt="2024-06-10T19:21:52.076" v="9618" actId="20577"/>
          <ac:spMkLst>
            <pc:docMk/>
            <pc:sldMk cId="239894466" sldId="296"/>
            <ac:spMk id="45" creationId="{9D54E372-E969-8C7A-1C0D-587864B5259C}"/>
          </ac:spMkLst>
        </pc:spChg>
        <pc:spChg chg="add mod">
          <ac:chgData name="Châu Ngọc Bùi" userId="e76f4c473915171c" providerId="LiveId" clId="{C26FF1CD-5D39-4043-B979-0AE1AA04D941}" dt="2024-06-10T19:22:16.347" v="9633" actId="20577"/>
          <ac:spMkLst>
            <pc:docMk/>
            <pc:sldMk cId="239894466" sldId="296"/>
            <ac:spMk id="46" creationId="{AE92CFB1-3C99-7040-EE0A-24D73342509B}"/>
          </ac:spMkLst>
        </pc:spChg>
        <pc:spChg chg="add mod">
          <ac:chgData name="Châu Ngọc Bùi" userId="e76f4c473915171c" providerId="LiveId" clId="{C26FF1CD-5D39-4043-B979-0AE1AA04D941}" dt="2024-06-13T16:49:08.439" v="16007" actId="20577"/>
          <ac:spMkLst>
            <pc:docMk/>
            <pc:sldMk cId="239894466" sldId="296"/>
            <ac:spMk id="2077" creationId="{F9491C51-452C-EFAE-B50A-311F6F4FC74C}"/>
          </ac:spMkLst>
        </pc:spChg>
        <pc:graphicFrameChg chg="del">
          <ac:chgData name="Châu Ngọc Bùi" userId="e76f4c473915171c" providerId="LiveId" clId="{C26FF1CD-5D39-4043-B979-0AE1AA04D941}" dt="2024-06-10T17:58:24.524" v="7269" actId="478"/>
          <ac:graphicFrameMkLst>
            <pc:docMk/>
            <pc:sldMk cId="239894466" sldId="296"/>
            <ac:graphicFrameMk id="12" creationId="{30D8109B-0579-6DCF-2C1D-AC1EE7BE6BCA}"/>
          </ac:graphicFrameMkLst>
        </pc:graphicFrameChg>
        <pc:graphicFrameChg chg="add mod">
          <ac:chgData name="Châu Ngọc Bùi" userId="e76f4c473915171c" providerId="LiveId" clId="{C26FF1CD-5D39-4043-B979-0AE1AA04D941}" dt="2024-06-10T19:12:17.083" v="9340" actId="2711"/>
          <ac:graphicFrameMkLst>
            <pc:docMk/>
            <pc:sldMk cId="239894466" sldId="296"/>
            <ac:graphicFrameMk id="29" creationId="{D21DF11E-1626-EF34-190E-7CAB7C2B0623}"/>
          </ac:graphicFrameMkLst>
        </pc:graphicFrameChg>
        <pc:picChg chg="del">
          <ac:chgData name="Châu Ngọc Bùi" userId="e76f4c473915171c" providerId="LiveId" clId="{C26FF1CD-5D39-4043-B979-0AE1AA04D941}" dt="2024-06-10T17:59:25.288" v="7271" actId="478"/>
          <ac:picMkLst>
            <pc:docMk/>
            <pc:sldMk cId="239894466" sldId="296"/>
            <ac:picMk id="7" creationId="{D7CB4B10-4A2A-B176-370E-5DFBCAAED818}"/>
          </ac:picMkLst>
        </pc:picChg>
        <pc:picChg chg="del">
          <ac:chgData name="Châu Ngọc Bùi" userId="e76f4c473915171c" providerId="LiveId" clId="{C26FF1CD-5D39-4043-B979-0AE1AA04D941}" dt="2024-06-10T17:59:27.191" v="7272" actId="478"/>
          <ac:picMkLst>
            <pc:docMk/>
            <pc:sldMk cId="239894466" sldId="296"/>
            <ac:picMk id="13" creationId="{CC2F670D-9C89-CD40-B0B4-8F67FB6D226A}"/>
          </ac:picMkLst>
        </pc:picChg>
        <pc:picChg chg="add mod">
          <ac:chgData name="Châu Ngọc Bùi" userId="e76f4c473915171c" providerId="LiveId" clId="{C26FF1CD-5D39-4043-B979-0AE1AA04D941}" dt="2024-06-13T16:46:16.043" v="15946" actId="1076"/>
          <ac:picMkLst>
            <pc:docMk/>
            <pc:sldMk cId="239894466" sldId="296"/>
            <ac:picMk id="14" creationId="{A6531CB0-8EAE-565C-E9CA-EE2F3E5D5FAE}"/>
          </ac:picMkLst>
        </pc:picChg>
        <pc:picChg chg="add mod">
          <ac:chgData name="Châu Ngọc Bùi" userId="e76f4c473915171c" providerId="LiveId" clId="{C26FF1CD-5D39-4043-B979-0AE1AA04D941}" dt="2024-06-13T16:45:58.143" v="15944" actId="1076"/>
          <ac:picMkLst>
            <pc:docMk/>
            <pc:sldMk cId="239894466" sldId="296"/>
            <ac:picMk id="16" creationId="{CBFE0095-F8F2-D9B8-5032-411CE231E7B3}"/>
          </ac:picMkLst>
        </pc:picChg>
        <pc:picChg chg="add mod">
          <ac:chgData name="Châu Ngọc Bùi" userId="e76f4c473915171c" providerId="LiveId" clId="{C26FF1CD-5D39-4043-B979-0AE1AA04D941}" dt="2024-06-13T16:45:50.797" v="15942" actId="1076"/>
          <ac:picMkLst>
            <pc:docMk/>
            <pc:sldMk cId="239894466" sldId="296"/>
            <ac:picMk id="18" creationId="{7784DC7D-7163-72D8-6456-C109A631F247}"/>
          </ac:picMkLst>
        </pc:picChg>
        <pc:picChg chg="add mod">
          <ac:chgData name="Châu Ngọc Bùi" userId="e76f4c473915171c" providerId="LiveId" clId="{C26FF1CD-5D39-4043-B979-0AE1AA04D941}" dt="2024-06-13T16:45:14.815" v="15931" actId="14100"/>
          <ac:picMkLst>
            <pc:docMk/>
            <pc:sldMk cId="239894466" sldId="296"/>
            <ac:picMk id="20" creationId="{715C2458-ECC7-52D0-1859-E6B810768E90}"/>
          </ac:picMkLst>
        </pc:picChg>
        <pc:picChg chg="add mod ord">
          <ac:chgData name="Châu Ngọc Bùi" userId="e76f4c473915171c" providerId="LiveId" clId="{C26FF1CD-5D39-4043-B979-0AE1AA04D941}" dt="2024-06-13T16:45:31.578" v="15937" actId="1076"/>
          <ac:picMkLst>
            <pc:docMk/>
            <pc:sldMk cId="239894466" sldId="296"/>
            <ac:picMk id="22" creationId="{FA122BEF-6DC6-499D-0EC8-04197F41625F}"/>
          </ac:picMkLst>
        </pc:picChg>
        <pc:picChg chg="add mod">
          <ac:chgData name="Châu Ngọc Bùi" userId="e76f4c473915171c" providerId="LiveId" clId="{C26FF1CD-5D39-4043-B979-0AE1AA04D941}" dt="2024-06-13T16:45:42.214" v="15940" actId="1076"/>
          <ac:picMkLst>
            <pc:docMk/>
            <pc:sldMk cId="239894466" sldId="296"/>
            <ac:picMk id="24" creationId="{8008034F-43EE-5DE9-A5A8-9747913FBCF3}"/>
          </ac:picMkLst>
        </pc:picChg>
        <pc:picChg chg="add mod">
          <ac:chgData name="Châu Ngọc Bùi" userId="e76f4c473915171c" providerId="LiveId" clId="{C26FF1CD-5D39-4043-B979-0AE1AA04D941}" dt="2024-06-13T16:46:44.430" v="15955" actId="1076"/>
          <ac:picMkLst>
            <pc:docMk/>
            <pc:sldMk cId="239894466" sldId="296"/>
            <ac:picMk id="25" creationId="{13780975-B4FC-E01A-C0C9-C28D2A377AD6}"/>
          </ac:picMkLst>
        </pc:picChg>
        <pc:picChg chg="add mod">
          <ac:chgData name="Châu Ngọc Bùi" userId="e76f4c473915171c" providerId="LiveId" clId="{C26FF1CD-5D39-4043-B979-0AE1AA04D941}" dt="2024-06-13T16:46:39.141" v="15953" actId="1076"/>
          <ac:picMkLst>
            <pc:docMk/>
            <pc:sldMk cId="239894466" sldId="296"/>
            <ac:picMk id="26" creationId="{36DC7755-1ECE-5AEA-3C08-FB410055B50B}"/>
          </ac:picMkLst>
        </pc:picChg>
        <pc:picChg chg="add del mod">
          <ac:chgData name="Châu Ngọc Bùi" userId="e76f4c473915171c" providerId="LiveId" clId="{C26FF1CD-5D39-4043-B979-0AE1AA04D941}" dt="2024-06-10T18:21:44.965" v="7654" actId="478"/>
          <ac:picMkLst>
            <pc:docMk/>
            <pc:sldMk cId="239894466" sldId="296"/>
            <ac:picMk id="27" creationId="{82D797D7-6FA8-5EB6-1273-40393E0B74CC}"/>
          </ac:picMkLst>
        </pc:picChg>
        <pc:picChg chg="add del">
          <ac:chgData name="Châu Ngọc Bùi" userId="e76f4c473915171c" providerId="LiveId" clId="{C26FF1CD-5D39-4043-B979-0AE1AA04D941}" dt="2024-06-10T18:01:49.179" v="7278" actId="478"/>
          <ac:picMkLst>
            <pc:docMk/>
            <pc:sldMk cId="239894466" sldId="296"/>
            <ac:picMk id="2050" creationId="{C202DF88-434D-30D5-B2C3-048D11EC4407}"/>
          </ac:picMkLst>
        </pc:picChg>
        <pc:picChg chg="add del">
          <ac:chgData name="Châu Ngọc Bùi" userId="e76f4c473915171c" providerId="LiveId" clId="{C26FF1CD-5D39-4043-B979-0AE1AA04D941}" dt="2024-06-10T18:12:22.861" v="7400" actId="478"/>
          <ac:picMkLst>
            <pc:docMk/>
            <pc:sldMk cId="239894466" sldId="296"/>
            <ac:picMk id="2052" creationId="{D7F21FB0-E02D-E1EF-3CB3-AD816225D194}"/>
          </ac:picMkLst>
        </pc:picChg>
        <pc:picChg chg="add del">
          <ac:chgData name="Châu Ngọc Bùi" userId="e76f4c473915171c" providerId="LiveId" clId="{C26FF1CD-5D39-4043-B979-0AE1AA04D941}" dt="2024-06-10T18:23:38.095" v="7660" actId="478"/>
          <ac:picMkLst>
            <pc:docMk/>
            <pc:sldMk cId="239894466" sldId="296"/>
            <ac:picMk id="2054" creationId="{15AEA443-EA4F-8540-9C0B-D119A653D3F4}"/>
          </ac:picMkLst>
        </pc:picChg>
        <pc:picChg chg="add mod">
          <ac:chgData name="Châu Ngọc Bùi" userId="e76f4c473915171c" providerId="LiveId" clId="{C26FF1CD-5D39-4043-B979-0AE1AA04D941}" dt="2024-06-13T16:45:33.695" v="15938" actId="1076"/>
          <ac:picMkLst>
            <pc:docMk/>
            <pc:sldMk cId="239894466" sldId="296"/>
            <ac:picMk id="2056" creationId="{BF661D30-0E7B-D170-DB23-C4B00612C8AC}"/>
          </ac:picMkLst>
        </pc:picChg>
        <pc:picChg chg="add mod">
          <ac:chgData name="Châu Ngọc Bùi" userId="e76f4c473915171c" providerId="LiveId" clId="{C26FF1CD-5D39-4043-B979-0AE1AA04D941}" dt="2024-06-13T16:46:30.408" v="15950" actId="1076"/>
          <ac:picMkLst>
            <pc:docMk/>
            <pc:sldMk cId="239894466" sldId="296"/>
            <ac:picMk id="2076" creationId="{71950989-2984-86AC-395F-D322252CCE85}"/>
          </ac:picMkLst>
        </pc:picChg>
        <pc:cxnChg chg="add mod">
          <ac:chgData name="Châu Ngọc Bùi" userId="e76f4c473915171c" providerId="LiveId" clId="{C26FF1CD-5D39-4043-B979-0AE1AA04D941}" dt="2024-06-10T19:25:14.790" v="9662" actId="14100"/>
          <ac:cxnSpMkLst>
            <pc:docMk/>
            <pc:sldMk cId="239894466" sldId="296"/>
            <ac:cxnSpMk id="6" creationId="{478AE76A-675A-7022-3505-0EA9632EC63D}"/>
          </ac:cxnSpMkLst>
        </pc:cxnChg>
        <pc:cxnChg chg="add mod ord">
          <ac:chgData name="Châu Ngọc Bùi" userId="e76f4c473915171c" providerId="LiveId" clId="{C26FF1CD-5D39-4043-B979-0AE1AA04D941}" dt="2024-06-10T19:32:02.376" v="9715" actId="14100"/>
          <ac:cxnSpMkLst>
            <pc:docMk/>
            <pc:sldMk cId="239894466" sldId="296"/>
            <ac:cxnSpMk id="10" creationId="{11E55E77-5FA5-9EFC-9106-20EE0F98BC6C}"/>
          </ac:cxnSpMkLst>
        </pc:cxnChg>
        <pc:cxnChg chg="add mod">
          <ac:chgData name="Châu Ngọc Bùi" userId="e76f4c473915171c" providerId="LiveId" clId="{C26FF1CD-5D39-4043-B979-0AE1AA04D941}" dt="2024-06-10T19:37:37.501" v="9751" actId="14100"/>
          <ac:cxnSpMkLst>
            <pc:docMk/>
            <pc:sldMk cId="239894466" sldId="296"/>
            <ac:cxnSpMk id="11" creationId="{BC94B9EC-01CE-77B1-2118-B41CEA785337}"/>
          </ac:cxnSpMkLst>
        </pc:cxnChg>
        <pc:cxnChg chg="add mod">
          <ac:chgData name="Châu Ngọc Bùi" userId="e76f4c473915171c" providerId="LiveId" clId="{C26FF1CD-5D39-4043-B979-0AE1AA04D941}" dt="2024-06-10T19:17:56.118" v="9564" actId="14100"/>
          <ac:cxnSpMkLst>
            <pc:docMk/>
            <pc:sldMk cId="239894466" sldId="296"/>
            <ac:cxnSpMk id="40" creationId="{1798C962-3252-A6C5-B56B-DBD8C68C35C6}"/>
          </ac:cxnSpMkLst>
        </pc:cxnChg>
        <pc:cxnChg chg="add del mod ord">
          <ac:chgData name="Châu Ngọc Bùi" userId="e76f4c473915171c" providerId="LiveId" clId="{C26FF1CD-5D39-4043-B979-0AE1AA04D941}" dt="2024-06-10T19:31:40.490" v="9709" actId="478"/>
          <ac:cxnSpMkLst>
            <pc:docMk/>
            <pc:sldMk cId="239894466" sldId="296"/>
            <ac:cxnSpMk id="50" creationId="{ACCABCCD-3FE4-CC5D-2D61-C67E165DC596}"/>
          </ac:cxnSpMkLst>
        </pc:cxnChg>
        <pc:cxnChg chg="add del mod ord">
          <ac:chgData name="Châu Ngọc Bùi" userId="e76f4c473915171c" providerId="LiveId" clId="{C26FF1CD-5D39-4043-B979-0AE1AA04D941}" dt="2024-06-10T19:31:45.167" v="9712" actId="478"/>
          <ac:cxnSpMkLst>
            <pc:docMk/>
            <pc:sldMk cId="239894466" sldId="296"/>
            <ac:cxnSpMk id="53" creationId="{DEB404E7-3418-3E39-A9DB-4B1596B2D069}"/>
          </ac:cxnSpMkLst>
        </pc:cxnChg>
        <pc:cxnChg chg="add del mod ord">
          <ac:chgData name="Châu Ngọc Bùi" userId="e76f4c473915171c" providerId="LiveId" clId="{C26FF1CD-5D39-4043-B979-0AE1AA04D941}" dt="2024-06-10T19:31:43.478" v="9711" actId="478"/>
          <ac:cxnSpMkLst>
            <pc:docMk/>
            <pc:sldMk cId="239894466" sldId="296"/>
            <ac:cxnSpMk id="58" creationId="{D4D4CDFA-4554-A2FF-DAC2-0F3743D75E4D}"/>
          </ac:cxnSpMkLst>
        </pc:cxnChg>
        <pc:cxnChg chg="add del mod">
          <ac:chgData name="Châu Ngọc Bùi" userId="e76f4c473915171c" providerId="LiveId" clId="{C26FF1CD-5D39-4043-B979-0AE1AA04D941}" dt="2024-06-10T19:31:41.730" v="9710" actId="478"/>
          <ac:cxnSpMkLst>
            <pc:docMk/>
            <pc:sldMk cId="239894466" sldId="296"/>
            <ac:cxnSpMk id="2051" creationId="{D6AF0DF9-0E79-4FF2-7061-E406E0C8386A}"/>
          </ac:cxnSpMkLst>
        </pc:cxnChg>
        <pc:cxnChg chg="add mod">
          <ac:chgData name="Châu Ngọc Bùi" userId="e76f4c473915171c" providerId="LiveId" clId="{C26FF1CD-5D39-4043-B979-0AE1AA04D941}" dt="2024-06-10T19:31:05.943" v="9704"/>
          <ac:cxnSpMkLst>
            <pc:docMk/>
            <pc:sldMk cId="239894466" sldId="296"/>
            <ac:cxnSpMk id="2066" creationId="{A1A0DCA0-9720-5E87-639A-F05C1FCC71C1}"/>
          </ac:cxnSpMkLst>
        </pc:cxnChg>
        <pc:cxnChg chg="add del mod">
          <ac:chgData name="Châu Ngọc Bùi" userId="e76f4c473915171c" providerId="LiveId" clId="{C26FF1CD-5D39-4043-B979-0AE1AA04D941}" dt="2024-06-10T19:31:46.645" v="9713" actId="478"/>
          <ac:cxnSpMkLst>
            <pc:docMk/>
            <pc:sldMk cId="239894466" sldId="296"/>
            <ac:cxnSpMk id="2067" creationId="{BB8D2F25-2D0D-9BA9-2658-AC797CEC00A2}"/>
          </ac:cxnSpMkLst>
        </pc:cxnChg>
      </pc:sldChg>
      <pc:sldChg chg="add del">
        <pc:chgData name="Châu Ngọc Bùi" userId="e76f4c473915171c" providerId="LiveId" clId="{C26FF1CD-5D39-4043-B979-0AE1AA04D941}" dt="2024-06-10T19:36:17.493" v="9745"/>
        <pc:sldMkLst>
          <pc:docMk/>
          <pc:sldMk cId="776893841" sldId="297"/>
        </pc:sldMkLst>
      </pc:sldChg>
      <pc:sldChg chg="addSp delSp modSp add del mod ord modAnim">
        <pc:chgData name="Châu Ngọc Bùi" userId="e76f4c473915171c" providerId="LiveId" clId="{C26FF1CD-5D39-4043-B979-0AE1AA04D941}" dt="2024-06-13T16:23:15.563" v="15739" actId="47"/>
        <pc:sldMkLst>
          <pc:docMk/>
          <pc:sldMk cId="787307597" sldId="297"/>
        </pc:sldMkLst>
        <pc:spChg chg="mod">
          <ac:chgData name="Châu Ngọc Bùi" userId="e76f4c473915171c" providerId="LiveId" clId="{C26FF1CD-5D39-4043-B979-0AE1AA04D941}" dt="2024-06-10T22:16:53.974" v="11658" actId="2711"/>
          <ac:spMkLst>
            <pc:docMk/>
            <pc:sldMk cId="787307597" sldId="29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2:16:53.974" v="11658" actId="2711"/>
          <ac:spMkLst>
            <pc:docMk/>
            <pc:sldMk cId="787307597" sldId="297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22:20:37.640" v="11689" actId="1076"/>
          <ac:spMkLst>
            <pc:docMk/>
            <pc:sldMk cId="787307597" sldId="297"/>
            <ac:spMk id="4" creationId="{E7B827E0-3BFF-E852-551B-99762B204FA4}"/>
          </ac:spMkLst>
        </pc:spChg>
        <pc:spChg chg="mod">
          <ac:chgData name="Châu Ngọc Bùi" userId="e76f4c473915171c" providerId="LiveId" clId="{C26FF1CD-5D39-4043-B979-0AE1AA04D941}" dt="2024-06-10T22:16:53.974" v="11658" actId="2711"/>
          <ac:spMkLst>
            <pc:docMk/>
            <pc:sldMk cId="787307597" sldId="297"/>
            <ac:spMk id="5" creationId="{1B625551-8F24-7A2E-FE4E-FF5CFE55D385}"/>
          </ac:spMkLst>
        </pc:spChg>
        <pc:spChg chg="add del mod">
          <ac:chgData name="Châu Ngọc Bùi" userId="e76f4c473915171c" providerId="LiveId" clId="{C26FF1CD-5D39-4043-B979-0AE1AA04D941}" dt="2024-06-10T22:05:22.055" v="11389" actId="478"/>
          <ac:spMkLst>
            <pc:docMk/>
            <pc:sldMk cId="787307597" sldId="297"/>
            <ac:spMk id="6" creationId="{862E02F1-7113-40FC-6150-21422D2B0D44}"/>
          </ac:spMkLst>
        </pc:spChg>
        <pc:spChg chg="add mod">
          <ac:chgData name="Châu Ngọc Bùi" userId="e76f4c473915171c" providerId="LiveId" clId="{C26FF1CD-5D39-4043-B979-0AE1AA04D941}" dt="2024-06-11T03:54:03.731" v="12140" actId="1076"/>
          <ac:spMkLst>
            <pc:docMk/>
            <pc:sldMk cId="787307597" sldId="297"/>
            <ac:spMk id="7" creationId="{4C53EFFF-D2EC-4C7E-9367-6924C6B42846}"/>
          </ac:spMkLst>
        </pc:spChg>
        <pc:spChg chg="del">
          <ac:chgData name="Châu Ngọc Bùi" userId="e76f4c473915171c" providerId="LiveId" clId="{C26FF1CD-5D39-4043-B979-0AE1AA04D941}" dt="2024-06-10T22:03:45.977" v="11357" actId="478"/>
          <ac:spMkLst>
            <pc:docMk/>
            <pc:sldMk cId="787307597" sldId="297"/>
            <ac:spMk id="7" creationId="{551550F8-C909-7A76-3767-306D5DF40347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8" creationId="{6DDC1A82-B6F4-13A0-2BE0-61F2280F9A84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9" creationId="{B00BE5D4-F4BD-92ED-6D2D-AA299D40A0FE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10" creationId="{CECFEE9C-41B3-1637-8B87-4C191C0900B8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11" creationId="{8CF65BC2-3AB5-7DE7-79BF-2B0F34B4C0D5}"/>
          </ac:spMkLst>
        </pc:spChg>
        <pc:spChg chg="add mod topLvl">
          <ac:chgData name="Châu Ngọc Bùi" userId="e76f4c473915171c" providerId="LiveId" clId="{C26FF1CD-5D39-4043-B979-0AE1AA04D941}" dt="2024-06-10T22:21:03.509" v="11694" actId="165"/>
          <ac:spMkLst>
            <pc:docMk/>
            <pc:sldMk cId="787307597" sldId="297"/>
            <ac:spMk id="12" creationId="{014BC132-FEE7-1EFC-EE66-165D994982AA}"/>
          </ac:spMkLst>
        </pc:spChg>
        <pc:spChg chg="add mod topLvl">
          <ac:chgData name="Châu Ngọc Bùi" userId="e76f4c473915171c" providerId="LiveId" clId="{C26FF1CD-5D39-4043-B979-0AE1AA04D941}" dt="2024-06-10T22:22:13.979" v="11701" actId="1076"/>
          <ac:spMkLst>
            <pc:docMk/>
            <pc:sldMk cId="787307597" sldId="297"/>
            <ac:spMk id="13" creationId="{57C46E11-0CCE-4FB7-7B15-0D715F711701}"/>
          </ac:spMkLst>
        </pc:spChg>
        <pc:spChg chg="add mod topLvl">
          <ac:chgData name="Châu Ngọc Bùi" userId="e76f4c473915171c" providerId="LiveId" clId="{C26FF1CD-5D39-4043-B979-0AE1AA04D941}" dt="2024-06-10T22:21:03.509" v="11694" actId="165"/>
          <ac:spMkLst>
            <pc:docMk/>
            <pc:sldMk cId="787307597" sldId="297"/>
            <ac:spMk id="14" creationId="{35892DFD-F04B-D9A0-366F-202CFDBD1885}"/>
          </ac:spMkLst>
        </pc:spChg>
        <pc:spChg chg="add mod topLvl">
          <ac:chgData name="Châu Ngọc Bùi" userId="e76f4c473915171c" providerId="LiveId" clId="{C26FF1CD-5D39-4043-B979-0AE1AA04D941}" dt="2024-06-10T22:21:03.509" v="11694" actId="165"/>
          <ac:spMkLst>
            <pc:docMk/>
            <pc:sldMk cId="787307597" sldId="297"/>
            <ac:spMk id="15" creationId="{2246AAC9-7B8C-B791-D197-4258CB03BF37}"/>
          </ac:spMkLst>
        </pc:spChg>
        <pc:spChg chg="add mod topLvl">
          <ac:chgData name="Châu Ngọc Bùi" userId="e76f4c473915171c" providerId="LiveId" clId="{C26FF1CD-5D39-4043-B979-0AE1AA04D941}" dt="2024-06-10T22:21:51.580" v="11698" actId="1076"/>
          <ac:spMkLst>
            <pc:docMk/>
            <pc:sldMk cId="787307597" sldId="297"/>
            <ac:spMk id="16" creationId="{88E6F973-0AFC-85FE-6434-3394325B0706}"/>
          </ac:spMkLst>
        </pc:spChg>
        <pc:spChg chg="add del">
          <ac:chgData name="Châu Ngọc Bùi" userId="e76f4c473915171c" providerId="LiveId" clId="{C26FF1CD-5D39-4043-B979-0AE1AA04D941}" dt="2024-06-10T22:15:24.326" v="11628" actId="22"/>
          <ac:spMkLst>
            <pc:docMk/>
            <pc:sldMk cId="787307597" sldId="297"/>
            <ac:spMk id="18" creationId="{ECED707E-A0AF-4DBA-BD9D-CBCF247C136B}"/>
          </ac:spMkLst>
        </pc:spChg>
        <pc:spChg chg="add mod topLvl">
          <ac:chgData name="Châu Ngọc Bùi" userId="e76f4c473915171c" providerId="LiveId" clId="{C26FF1CD-5D39-4043-B979-0AE1AA04D941}" dt="2024-06-10T22:21:59.610" v="11699" actId="1076"/>
          <ac:spMkLst>
            <pc:docMk/>
            <pc:sldMk cId="787307597" sldId="297"/>
            <ac:spMk id="19" creationId="{45E4EF94-A8B4-A60E-5BBA-E3C8ECE5B14D}"/>
          </ac:spMkLst>
        </pc:spChg>
        <pc:grpChg chg="add del mod">
          <ac:chgData name="Châu Ngọc Bùi" userId="e76f4c473915171c" providerId="LiveId" clId="{C26FF1CD-5D39-4043-B979-0AE1AA04D941}" dt="2024-06-10T22:21:03.509" v="11694" actId="165"/>
          <ac:grpSpMkLst>
            <pc:docMk/>
            <pc:sldMk cId="787307597" sldId="297"/>
            <ac:grpSpMk id="20" creationId="{501ADC5B-C1E0-0029-0FEC-4416DDE0A2C0}"/>
          </ac:grpSpMkLst>
        </pc:grpChg>
        <pc:graphicFrameChg chg="add mod">
          <ac:chgData name="Châu Ngọc Bùi" userId="e76f4c473915171c" providerId="LiveId" clId="{C26FF1CD-5D39-4043-B979-0AE1AA04D941}" dt="2024-06-11T03:54:03.731" v="12140" actId="1076"/>
          <ac:graphicFrameMkLst>
            <pc:docMk/>
            <pc:sldMk cId="787307597" sldId="297"/>
            <ac:graphicFrameMk id="6" creationId="{7CE3F013-439E-E12A-515F-BCE55DBC45DE}"/>
          </ac:graphicFrameMkLst>
        </pc:graphicFrameChg>
        <pc:picChg chg="add del mod">
          <ac:chgData name="Châu Ngọc Bùi" userId="e76f4c473915171c" providerId="LiveId" clId="{C26FF1CD-5D39-4043-B979-0AE1AA04D941}" dt="2024-06-12T17:58:38.068" v="12620" actId="478"/>
          <ac:picMkLst>
            <pc:docMk/>
            <pc:sldMk cId="787307597" sldId="297"/>
            <ac:picMk id="1026" creationId="{64526C58-D6BD-5E96-C5CA-DC72647D0B6A}"/>
          </ac:picMkLst>
        </pc:picChg>
      </pc:sldChg>
      <pc:sldChg chg="addSp modSp new del mod">
        <pc:chgData name="Châu Ngọc Bùi" userId="e76f4c473915171c" providerId="LiveId" clId="{C26FF1CD-5D39-4043-B979-0AE1AA04D941}" dt="2024-06-11T03:53:27.691" v="12135" actId="2696"/>
        <pc:sldMkLst>
          <pc:docMk/>
          <pc:sldMk cId="2126966001" sldId="298"/>
        </pc:sldMkLst>
        <pc:graphicFrameChg chg="add mod modGraphic">
          <ac:chgData name="Châu Ngọc Bùi" userId="e76f4c473915171c" providerId="LiveId" clId="{C26FF1CD-5D39-4043-B979-0AE1AA04D941}" dt="2024-06-11T03:42:17.816" v="11851" actId="2062"/>
          <ac:graphicFrameMkLst>
            <pc:docMk/>
            <pc:sldMk cId="2126966001" sldId="298"/>
            <ac:graphicFrameMk id="3" creationId="{339D65F0-09A8-74B6-9CDA-E69E6D8EF3BF}"/>
          </ac:graphicFrameMkLst>
        </pc:graphicFrameChg>
      </pc:sldChg>
      <pc:sldChg chg="addSp modSp new mod modTransition">
        <pc:chgData name="Châu Ngọc Bùi" userId="e76f4c473915171c" providerId="LiveId" clId="{C26FF1CD-5D39-4043-B979-0AE1AA04D941}" dt="2024-06-11T03:55:07.090" v="12145"/>
        <pc:sldMkLst>
          <pc:docMk/>
          <pc:sldMk cId="1870025353" sldId="299"/>
        </pc:sldMkLst>
        <pc:spChg chg="add mod">
          <ac:chgData name="Châu Ngọc Bùi" userId="e76f4c473915171c" providerId="LiveId" clId="{C26FF1CD-5D39-4043-B979-0AE1AA04D941}" dt="2024-06-11T03:51:50.635" v="12104" actId="1076"/>
          <ac:spMkLst>
            <pc:docMk/>
            <pc:sldMk cId="1870025353" sldId="299"/>
            <ac:spMk id="4" creationId="{2AEB0BB5-BC5E-6ED7-A55D-BDF56DF0CF75}"/>
          </ac:spMkLst>
        </pc:spChg>
        <pc:spChg chg="add mod">
          <ac:chgData name="Châu Ngọc Bùi" userId="e76f4c473915171c" providerId="LiveId" clId="{C26FF1CD-5D39-4043-B979-0AE1AA04D941}" dt="2024-06-11T03:55:07.090" v="12145"/>
          <ac:spMkLst>
            <pc:docMk/>
            <pc:sldMk cId="1870025353" sldId="299"/>
            <ac:spMk id="5" creationId="{35D72A81-29A2-527F-6AFE-4F59EDE834F5}"/>
          </ac:spMkLst>
        </pc:spChg>
        <pc:graphicFrameChg chg="add mod modGraphic">
          <ac:chgData name="Châu Ngọc Bùi" userId="e76f4c473915171c" providerId="LiveId" clId="{C26FF1CD-5D39-4043-B979-0AE1AA04D941}" dt="2024-06-11T03:53:21.402" v="12134" actId="12385"/>
          <ac:graphicFrameMkLst>
            <pc:docMk/>
            <pc:sldMk cId="1870025353" sldId="299"/>
            <ac:graphicFrameMk id="3" creationId="{4AFD20C6-293F-43DD-6E46-D9EE535FEC3E}"/>
          </ac:graphicFrameMkLst>
        </pc:graphicFrameChg>
      </pc:sldChg>
      <pc:sldChg chg="modSp add del mod">
        <pc:chgData name="Châu Ngọc Bùi" userId="e76f4c473915171c" providerId="LiveId" clId="{C26FF1CD-5D39-4043-B979-0AE1AA04D941}" dt="2024-06-12T17:28:44.471" v="12227" actId="2696"/>
        <pc:sldMkLst>
          <pc:docMk/>
          <pc:sldMk cId="156830513" sldId="300"/>
        </pc:sldMkLst>
        <pc:spChg chg="mod">
          <ac:chgData name="Châu Ngọc Bùi" userId="e76f4c473915171c" providerId="LiveId" clId="{C26FF1CD-5D39-4043-B979-0AE1AA04D941}" dt="2024-06-12T16:59:04.315" v="12148" actId="1076"/>
          <ac:spMkLst>
            <pc:docMk/>
            <pc:sldMk cId="156830513" sldId="300"/>
            <ac:spMk id="8" creationId="{96EE4312-87FE-29E5-0DBF-CB810169E8D5}"/>
          </ac:spMkLst>
        </pc:spChg>
        <pc:spChg chg="mod">
          <ac:chgData name="Châu Ngọc Bùi" userId="e76f4c473915171c" providerId="LiveId" clId="{C26FF1CD-5D39-4043-B979-0AE1AA04D941}" dt="2024-06-12T16:59:06.558" v="12149" actId="1076"/>
          <ac:spMkLst>
            <pc:docMk/>
            <pc:sldMk cId="156830513" sldId="300"/>
            <ac:spMk id="9" creationId="{65D5863E-5723-BA0C-E145-F65192B5E9CF}"/>
          </ac:spMkLst>
        </pc:spChg>
        <pc:spChg chg="mod">
          <ac:chgData name="Châu Ngọc Bùi" userId="e76f4c473915171c" providerId="LiveId" clId="{C26FF1CD-5D39-4043-B979-0AE1AA04D941}" dt="2024-06-12T16:59:10.591" v="12150" actId="1076"/>
          <ac:spMkLst>
            <pc:docMk/>
            <pc:sldMk cId="156830513" sldId="300"/>
            <ac:spMk id="10" creationId="{201445D3-533D-3F34-7BCE-5E2431A41250}"/>
          </ac:spMkLst>
        </pc:spChg>
        <pc:picChg chg="mod">
          <ac:chgData name="Châu Ngọc Bùi" userId="e76f4c473915171c" providerId="LiveId" clId="{C26FF1CD-5D39-4043-B979-0AE1AA04D941}" dt="2024-06-12T16:59:16.187" v="12152" actId="1076"/>
          <ac:picMkLst>
            <pc:docMk/>
            <pc:sldMk cId="156830513" sldId="300"/>
            <ac:picMk id="4" creationId="{D720E05D-AF2C-B959-B475-49CF68A5CB70}"/>
          </ac:picMkLst>
        </pc:picChg>
      </pc:sldChg>
      <pc:sldChg chg="addSp delSp modSp add mod setBg modAnim">
        <pc:chgData name="Châu Ngọc Bùi" userId="e76f4c473915171c" providerId="LiveId" clId="{C26FF1CD-5D39-4043-B979-0AE1AA04D941}" dt="2024-06-12T18:20:02.778" v="13511" actId="1076"/>
        <pc:sldMkLst>
          <pc:docMk/>
          <pc:sldMk cId="692684411" sldId="300"/>
        </pc:sldMkLst>
        <pc:spChg chg="mod">
          <ac:chgData name="Châu Ngọc Bùi" userId="e76f4c473915171c" providerId="LiveId" clId="{C26FF1CD-5D39-4043-B979-0AE1AA04D941}" dt="2024-06-12T18:19:57.036" v="13510" actId="1076"/>
          <ac:spMkLst>
            <pc:docMk/>
            <pc:sldMk cId="692684411" sldId="300"/>
            <ac:spMk id="4" creationId="{E31A757D-6A54-2779-6666-225EF1168BCA}"/>
          </ac:spMkLst>
        </pc:spChg>
        <pc:spChg chg="add del mod">
          <ac:chgData name="Châu Ngọc Bùi" userId="e76f4c473915171c" providerId="LiveId" clId="{C26FF1CD-5D39-4043-B979-0AE1AA04D941}" dt="2024-06-12T17:31:06.892" v="12240" actId="478"/>
          <ac:spMkLst>
            <pc:docMk/>
            <pc:sldMk cId="692684411" sldId="300"/>
            <ac:spMk id="6" creationId="{4672928E-F14B-98CF-1968-837DCE30E1F9}"/>
          </ac:spMkLst>
        </pc:spChg>
        <pc:spChg chg="del">
          <ac:chgData name="Châu Ngọc Bùi" userId="e76f4c473915171c" providerId="LiveId" clId="{C26FF1CD-5D39-4043-B979-0AE1AA04D941}" dt="2024-06-12T17:28:55.106" v="12229" actId="478"/>
          <ac:spMkLst>
            <pc:docMk/>
            <pc:sldMk cId="692684411" sldId="300"/>
            <ac:spMk id="7" creationId="{1F8C850B-9DAB-1303-382F-5643363F7A86}"/>
          </ac:spMkLst>
        </pc:spChg>
        <pc:spChg chg="del mod">
          <ac:chgData name="Châu Ngọc Bùi" userId="e76f4c473915171c" providerId="LiveId" clId="{C26FF1CD-5D39-4043-B979-0AE1AA04D941}" dt="2024-06-12T17:29:13.113" v="12236" actId="478"/>
          <ac:spMkLst>
            <pc:docMk/>
            <pc:sldMk cId="692684411" sldId="300"/>
            <ac:spMk id="8" creationId="{6E239CC7-EC3A-23F6-71B4-4100D43019A8}"/>
          </ac:spMkLst>
        </pc:spChg>
        <pc:spChg chg="add mod">
          <ac:chgData name="Châu Ngọc Bùi" userId="e76f4c473915171c" providerId="LiveId" clId="{C26FF1CD-5D39-4043-B979-0AE1AA04D941}" dt="2024-06-12T17:31:48.227" v="12248" actId="207"/>
          <ac:spMkLst>
            <pc:docMk/>
            <pc:sldMk cId="692684411" sldId="300"/>
            <ac:spMk id="9" creationId="{47B83AC1-57B7-D099-A5F3-3FECE8BD932A}"/>
          </ac:spMkLst>
        </pc:spChg>
        <pc:spChg chg="mod">
          <ac:chgData name="Châu Ngọc Bùi" userId="e76f4c473915171c" providerId="LiveId" clId="{C26FF1CD-5D39-4043-B979-0AE1AA04D941}" dt="2024-06-12T18:20:02.778" v="13511" actId="1076"/>
          <ac:spMkLst>
            <pc:docMk/>
            <pc:sldMk cId="692684411" sldId="300"/>
            <ac:spMk id="10" creationId="{8CDCA45E-1A9A-7D0E-FEA0-94EDFD9F603A}"/>
          </ac:spMkLst>
        </pc:spChg>
        <pc:spChg chg="add mod">
          <ac:chgData name="Châu Ngọc Bùi" userId="e76f4c473915171c" providerId="LiveId" clId="{C26FF1CD-5D39-4043-B979-0AE1AA04D941}" dt="2024-06-12T17:31:52.155" v="12249" actId="207"/>
          <ac:spMkLst>
            <pc:docMk/>
            <pc:sldMk cId="692684411" sldId="300"/>
            <ac:spMk id="13" creationId="{9B02B398-EC3A-45F0-4880-79E180F9DD7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7" creationId="{1875E56A-5A34-6671-2AA7-45C4CF9E2B3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8" creationId="{BE9ECB26-6CA7-661F-D768-232AB1A2069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0" creationId="{E8DC6C88-B20F-E7E2-C2CA-1BCFC6547D2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1" creationId="{58DFEB4A-2617-236A-592E-53CB6AA9A5E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3" creationId="{E2046774-207D-7DC0-8C26-F704C736D7E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4" creationId="{C96C9825-BE68-392C-A14C-F72AC6D90F3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6" creationId="{EEACAF6B-E80A-BF25-55CC-14909D2E169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7" creationId="{9F8B7C96-9033-431C-B980-0467A424A3C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9" creationId="{CBFE9CA0-967C-40A5-CFE3-76BB4A18C335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30" creationId="{7A6A96AB-C250-A808-BF3C-D45561CA838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32" creationId="{E0C96A98-9E17-FA5A-9C4D-C9B8F4D3297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33" creationId="{FA341309-54C5-C766-4B04-D0C3DCC386B8}"/>
          </ac:spMkLst>
        </pc:spChg>
        <pc:spChg chg="mod">
          <ac:chgData name="Châu Ngọc Bùi" userId="e76f4c473915171c" providerId="LiveId" clId="{C26FF1CD-5D39-4043-B979-0AE1AA04D941}" dt="2024-06-12T17:32:07.617" v="12256"/>
          <ac:spMkLst>
            <pc:docMk/>
            <pc:sldMk cId="692684411" sldId="300"/>
            <ac:spMk id="35" creationId="{5B184784-A714-5FC6-7AB8-3C5C448979CF}"/>
          </ac:spMkLst>
        </pc:spChg>
        <pc:spChg chg="mod">
          <ac:chgData name="Châu Ngọc Bùi" userId="e76f4c473915171c" providerId="LiveId" clId="{C26FF1CD-5D39-4043-B979-0AE1AA04D941}" dt="2024-06-12T17:32:07.617" v="12256"/>
          <ac:spMkLst>
            <pc:docMk/>
            <pc:sldMk cId="692684411" sldId="300"/>
            <ac:spMk id="36" creationId="{EA3EE5BB-05D8-C60D-0301-9E00736C7886}"/>
          </ac:spMkLst>
        </pc:spChg>
        <pc:spChg chg="mod">
          <ac:chgData name="Châu Ngọc Bùi" userId="e76f4c473915171c" providerId="LiveId" clId="{C26FF1CD-5D39-4043-B979-0AE1AA04D941}" dt="2024-06-12T17:32:07.800" v="12257"/>
          <ac:spMkLst>
            <pc:docMk/>
            <pc:sldMk cId="692684411" sldId="300"/>
            <ac:spMk id="38" creationId="{D4C9C04E-92E2-6848-88DA-AD9AEB326036}"/>
          </ac:spMkLst>
        </pc:spChg>
        <pc:spChg chg="mod">
          <ac:chgData name="Châu Ngọc Bùi" userId="e76f4c473915171c" providerId="LiveId" clId="{C26FF1CD-5D39-4043-B979-0AE1AA04D941}" dt="2024-06-12T17:32:07.800" v="12257"/>
          <ac:spMkLst>
            <pc:docMk/>
            <pc:sldMk cId="692684411" sldId="300"/>
            <ac:spMk id="39" creationId="{0BA7DCCD-5ABA-AD94-6051-209789F7DAE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1" creationId="{8C076EDD-EE75-87DC-5D88-8F93CA5B897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2" creationId="{87D9002A-B586-5A24-13C9-03413920DEF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4" creationId="{7B8DC19E-AB42-407D-853B-3D49747A8DB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5" creationId="{EA0221C4-AB88-EA07-653C-B9B6E824DE4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7" creationId="{15552BA6-31DE-53E8-1394-5BE6CBF7F6A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8" creationId="{7990A403-8E47-24C2-5253-86897BA90A5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0" creationId="{7BDEA82E-DC3A-5407-B464-81DCC1FDB6E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1" creationId="{295101DD-8C4D-BF5F-6AC1-F02DA8145985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3" creationId="{53FAA175-FA5F-1679-4C59-1ABF9F872AF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4" creationId="{765BED54-2889-E212-79A8-3ADC3A05DE6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6" creationId="{86EEBCC4-B168-BEA7-8B1D-80E646367EF3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7" creationId="{B16E6678-AC22-B03D-FB78-4FEE648690A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9" creationId="{45F41896-6E05-F7BC-63B9-9F0C353DCFC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60" creationId="{90B1B08D-529C-2048-A865-F5A2FB6A53E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62" creationId="{28370BB4-3BFF-6EBA-A88E-D153C47E8BD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63" creationId="{D3ABEA36-C011-567E-9F6A-B264671E7CB8}"/>
          </ac:spMkLst>
        </pc:spChg>
        <pc:spChg chg="mod">
          <ac:chgData name="Châu Ngọc Bùi" userId="e76f4c473915171c" providerId="LiveId" clId="{C26FF1CD-5D39-4043-B979-0AE1AA04D941}" dt="2024-06-12T17:34:13.605" v="12277"/>
          <ac:spMkLst>
            <pc:docMk/>
            <pc:sldMk cId="692684411" sldId="300"/>
            <ac:spMk id="65" creationId="{3076BF27-F85C-739E-F805-69B0DB0B6DF4}"/>
          </ac:spMkLst>
        </pc:spChg>
        <pc:spChg chg="mod">
          <ac:chgData name="Châu Ngọc Bùi" userId="e76f4c473915171c" providerId="LiveId" clId="{C26FF1CD-5D39-4043-B979-0AE1AA04D941}" dt="2024-06-12T17:34:13.605" v="12277"/>
          <ac:spMkLst>
            <pc:docMk/>
            <pc:sldMk cId="692684411" sldId="300"/>
            <ac:spMk id="66" creationId="{BAFDFC36-7A14-0DDB-E686-F8090F229696}"/>
          </ac:spMkLst>
        </pc:spChg>
        <pc:spChg chg="add del mod">
          <ac:chgData name="Châu Ngọc Bùi" userId="e76f4c473915171c" providerId="LiveId" clId="{C26FF1CD-5D39-4043-B979-0AE1AA04D941}" dt="2024-06-12T17:47:45.827" v="12516" actId="478"/>
          <ac:spMkLst>
            <pc:docMk/>
            <pc:sldMk cId="692684411" sldId="300"/>
            <ac:spMk id="68" creationId="{23FED776-D6AD-2D2C-6CFA-CADE3402C375}"/>
          </ac:spMkLst>
        </pc:spChg>
        <pc:spChg chg="add del mod">
          <ac:chgData name="Châu Ngọc Bùi" userId="e76f4c473915171c" providerId="LiveId" clId="{C26FF1CD-5D39-4043-B979-0AE1AA04D941}" dt="2024-06-12T17:48:19.273" v="12519" actId="478"/>
          <ac:spMkLst>
            <pc:docMk/>
            <pc:sldMk cId="692684411" sldId="300"/>
            <ac:spMk id="69" creationId="{67E099D3-1C98-EED0-2185-94DF05F933B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1" creationId="{E9A7F205-016A-40F0-009B-63CB8E863BD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2" creationId="{2A891C64-CC70-BD48-4B5E-30598A5FB38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4" creationId="{36B1485D-9910-235F-1FB1-70FAD236F975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5" creationId="{1527154F-F1EF-A397-BCC1-92F3F941989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7" creationId="{3A0A7ED5-1212-0C26-DA67-F2D4CF04FE9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8" creationId="{7B4268DA-D738-E1B2-3F1C-DCEE634129F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0" creationId="{21583BD9-6FE9-94F4-BDF1-E6FC1914BED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1" creationId="{743AD0BA-88E6-924C-6AC2-2A2F46B1B1A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3" creationId="{5A62A394-3C96-FA95-6AA7-10811ACC452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4" creationId="{DD2E74FD-E317-C556-C405-EACF022B4543}"/>
          </ac:spMkLst>
        </pc:spChg>
        <pc:spChg chg="mod">
          <ac:chgData name="Châu Ngọc Bùi" userId="e76f4c473915171c" providerId="LiveId" clId="{C26FF1CD-5D39-4043-B979-0AE1AA04D941}" dt="2024-06-12T17:40:30.015" v="12336"/>
          <ac:spMkLst>
            <pc:docMk/>
            <pc:sldMk cId="692684411" sldId="300"/>
            <ac:spMk id="86" creationId="{B7EA25E9-329B-289E-32B8-EDA03BC94C92}"/>
          </ac:spMkLst>
        </pc:spChg>
        <pc:spChg chg="mod">
          <ac:chgData name="Châu Ngọc Bùi" userId="e76f4c473915171c" providerId="LiveId" clId="{C26FF1CD-5D39-4043-B979-0AE1AA04D941}" dt="2024-06-12T17:40:30.015" v="12336"/>
          <ac:spMkLst>
            <pc:docMk/>
            <pc:sldMk cId="692684411" sldId="300"/>
            <ac:spMk id="87" creationId="{8F63B125-AB1E-FE10-2BB0-05DE22B334F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9" creationId="{828496C2-6553-3ECC-6AD5-3A1EBEC10E03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90" creationId="{6D3DA2DF-3E01-98CC-2C25-7AD575D68F60}"/>
          </ac:spMkLst>
        </pc:spChg>
        <pc:spChg chg="add del mod">
          <ac:chgData name="Châu Ngọc Bùi" userId="e76f4c473915171c" providerId="LiveId" clId="{C26FF1CD-5D39-4043-B979-0AE1AA04D941}" dt="2024-06-12T18:01:35.435" v="12660" actId="478"/>
          <ac:spMkLst>
            <pc:docMk/>
            <pc:sldMk cId="692684411" sldId="300"/>
            <ac:spMk id="93" creationId="{5B725E66-ADD8-2911-9AE8-5C830BB239DF}"/>
          </ac:spMkLst>
        </pc:spChg>
        <pc:spChg chg="add del mod">
          <ac:chgData name="Châu Ngọc Bùi" userId="e76f4c473915171c" providerId="LiveId" clId="{C26FF1CD-5D39-4043-B979-0AE1AA04D941}" dt="2024-06-12T18:01:34.924" v="12659" actId="478"/>
          <ac:spMkLst>
            <pc:docMk/>
            <pc:sldMk cId="692684411" sldId="300"/>
            <ac:spMk id="94" creationId="{61AB46F8-CCFC-3800-B893-F79A7170AB56}"/>
          </ac:spMkLst>
        </pc:spChg>
        <pc:spChg chg="add del mod">
          <ac:chgData name="Châu Ngọc Bùi" userId="e76f4c473915171c" providerId="LiveId" clId="{C26FF1CD-5D39-4043-B979-0AE1AA04D941}" dt="2024-06-12T18:01:34.147" v="12658" actId="478"/>
          <ac:spMkLst>
            <pc:docMk/>
            <pc:sldMk cId="692684411" sldId="300"/>
            <ac:spMk id="95" creationId="{3FE01523-8751-1275-8A94-0DD2025B4BF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17" creationId="{3AD69577-984B-5306-4607-A2004D2D7C4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18" creationId="{E8EC9CE0-02AF-0AA1-798C-AE0BFE6074E0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19" creationId="{355D1886-3F7C-E3E4-0B3F-6683C5F12954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0" creationId="{B3E503FF-E394-AB34-65D4-1696F9657E6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1" creationId="{D037AA28-DEF7-4706-DCBD-BA9A61B7E07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2" creationId="{7D93848B-C9AB-C0CA-916D-D09F90FFBB2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3" creationId="{CEAFD511-00BE-AF2A-0EEC-67E6D5A7C60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4" creationId="{98A1D9CD-125C-921C-DF2F-AFC48E6351F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5" creationId="{2E8361C5-9F51-2155-A2FB-E39719AEBF5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6" creationId="{49A8E491-FC30-01D0-B170-F9384FE180D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7" creationId="{74C553B4-EBE2-C503-F5CE-120D671E227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8" creationId="{F59CDEE2-24FE-95AB-498E-875B35A86E7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9" creationId="{F65A4FDD-C910-3BB5-9723-48483961E65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0" creationId="{E7098B08-2156-DCFF-48B4-A4689EA719D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1" creationId="{F05BDC79-EA90-E09E-2FD6-8B872FE9064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2" creationId="{530EB1FC-4731-FC83-B50E-4A6C58F0E1C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3" creationId="{71E0DA9D-2B25-4A7D-D3FF-7E32B17F191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4" creationId="{906DEAD0-36BC-7E66-F725-ADD5ADCF4853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5" creationId="{1E23942A-0C7C-4DB3-C1C7-1249E313620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6" creationId="{6256FAB3-BEAD-D3D5-035C-05983141010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7" creationId="{B83616BA-A1C0-BE18-9411-42574482EC2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8" creationId="{77EB1076-A595-BBD4-7B35-9569E96085B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9" creationId="{2D62C7E4-E25B-FB51-EDAB-72D8E80505DD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0" creationId="{55562ECA-E162-9068-D889-24270100036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1" creationId="{6CE27812-29C2-1EC5-5A5B-090208E9CEE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2" creationId="{47725B7F-3C6D-BD53-EA18-4EF9A85E87DD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3" creationId="{F7069921-43A0-59E7-DD16-24529D6B6C6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4" creationId="{AFB92DC2-A3AE-98CE-09B6-331E2C42A3FD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5" creationId="{EB347E4B-2540-4A2C-3506-ED12C4ABA95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6" creationId="{D3AD4A1C-8ADF-C970-69AB-4846F01C7CA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7" creationId="{6A4C3B95-134A-CE2A-BAFD-AB789B983B0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8" creationId="{70D52023-5779-074E-A8B3-B87EE6484F2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9" creationId="{A7F53FDE-D2A7-7785-B5E6-6E06162A5A2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0" creationId="{1F944523-B323-245F-2855-2AC4AC69579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1" creationId="{AE171416-AF06-5910-6FFF-FE676B18C36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2" creationId="{0904D849-A2C6-0216-AF4E-FF9760BDBE64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3" creationId="{78EA7C1F-3E72-782C-CAAE-EA48C057D32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4" creationId="{419132F8-C55C-5282-BDC0-1F87E259C71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5" creationId="{D0CFA3EA-19B5-707E-2D00-B44A47A3CD3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6" creationId="{C6E065E4-30D5-14AE-02E7-6E3255842AE4}"/>
          </ac:spMkLst>
        </pc:spChg>
        <pc:grpChg chg="add del mod">
          <ac:chgData name="Châu Ngọc Bùi" userId="e76f4c473915171c" providerId="LiveId" clId="{C26FF1CD-5D39-4043-B979-0AE1AA04D941}" dt="2024-06-12T17:34:30.622" v="12281" actId="478"/>
          <ac:grpSpMkLst>
            <pc:docMk/>
            <pc:sldMk cId="692684411" sldId="300"/>
            <ac:grpSpMk id="15" creationId="{8A7994D6-FA4E-732D-3CF9-4BF7AF111450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6" creationId="{BB15A442-31D6-60DC-0FC3-B92F1CDA5BC0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9" creationId="{253C0445-3D1A-5BE5-6B1C-F3F0AA046EC4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22" creationId="{06885DCF-3C33-2C01-C48F-7BFF0835A4A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25" creationId="{432240DA-0229-179D-B254-429E5B90BD62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28" creationId="{4F8FD69F-1B98-BECA-EF6E-354D1411C96D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31" creationId="{0CBB2844-E36C-1238-AF89-EF8BB382F9A8}"/>
          </ac:grpSpMkLst>
        </pc:grpChg>
        <pc:grpChg chg="add del mod">
          <ac:chgData name="Châu Ngọc Bùi" userId="e76f4c473915171c" providerId="LiveId" clId="{C26FF1CD-5D39-4043-B979-0AE1AA04D941}" dt="2024-06-12T17:40:07.353" v="12333" actId="478"/>
          <ac:grpSpMkLst>
            <pc:docMk/>
            <pc:sldMk cId="692684411" sldId="300"/>
            <ac:grpSpMk id="34" creationId="{0386FEB2-F75D-875A-E02C-9CAB1BA1C4EC}"/>
          </ac:grpSpMkLst>
        </pc:grpChg>
        <pc:grpChg chg="add del mod ord">
          <ac:chgData name="Châu Ngọc Bùi" userId="e76f4c473915171c" providerId="LiveId" clId="{C26FF1CD-5D39-4043-B979-0AE1AA04D941}" dt="2024-06-12T17:40:37.643" v="12339" actId="478"/>
          <ac:grpSpMkLst>
            <pc:docMk/>
            <pc:sldMk cId="692684411" sldId="300"/>
            <ac:grpSpMk id="37" creationId="{CCFF189B-7E85-F817-EC8E-6848D8E83BA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0" creationId="{F139B88E-BAB2-F1F6-A741-C221A91B56A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3" creationId="{C40F4ED4-B31A-05A4-8CC1-E69E7B7575E7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6" creationId="{3A853357-4B00-3500-E90F-60EE4943147D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9" creationId="{58C94618-F1B3-8BE2-28F2-D14324C347E5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52" creationId="{E6105195-0DAE-BC64-1C8F-F490A5169EB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55" creationId="{A11983F2-D582-D19E-279C-850BC5E653B6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58" creationId="{F764A0B0-B4A9-3D97-848C-21F57BD332E1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61" creationId="{10E4BAA0-7005-6E84-6B42-CF1D1C9C5F4E}"/>
          </ac:grpSpMkLst>
        </pc:grpChg>
        <pc:grpChg chg="add del mod">
          <ac:chgData name="Châu Ngọc Bùi" userId="e76f4c473915171c" providerId="LiveId" clId="{C26FF1CD-5D39-4043-B979-0AE1AA04D941}" dt="2024-06-12T17:34:32.894" v="12282" actId="478"/>
          <ac:grpSpMkLst>
            <pc:docMk/>
            <pc:sldMk cId="692684411" sldId="300"/>
            <ac:grpSpMk id="64" creationId="{D910F7C8-7F54-9225-CE64-608C6D4CA75A}"/>
          </ac:grpSpMkLst>
        </pc:grpChg>
        <pc:grpChg chg="add del mod">
          <ac:chgData name="Châu Ngọc Bùi" userId="e76f4c473915171c" providerId="LiveId" clId="{C26FF1CD-5D39-4043-B979-0AE1AA04D941}" dt="2024-06-12T17:47:45.827" v="12516" actId="478"/>
          <ac:grpSpMkLst>
            <pc:docMk/>
            <pc:sldMk cId="692684411" sldId="300"/>
            <ac:grpSpMk id="67" creationId="{3651AF89-1A29-8E08-4E8D-451257D0D640}"/>
          </ac:grpSpMkLst>
        </pc:grpChg>
        <pc:grpChg chg="add del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0" creationId="{967575EC-FB34-3258-BC4F-815620297952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3" creationId="{9F878134-F851-3A98-BD6C-22CCCA47A4DA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6" creationId="{F3C4CB0A-C1F6-03E4-4244-6321EDD625C4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9" creationId="{FFC06552-7418-70DB-051D-190A577FC6C5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82" creationId="{06AE011C-202B-FF42-F18E-C26A4E9F09C5}"/>
          </ac:grpSpMkLst>
        </pc:grpChg>
        <pc:grpChg chg="add mod">
          <ac:chgData name="Châu Ngọc Bùi" userId="e76f4c473915171c" providerId="LiveId" clId="{C26FF1CD-5D39-4043-B979-0AE1AA04D941}" dt="2024-06-12T17:40:30.015" v="12336"/>
          <ac:grpSpMkLst>
            <pc:docMk/>
            <pc:sldMk cId="692684411" sldId="300"/>
            <ac:grpSpMk id="85" creationId="{1D565A45-D40B-741B-6FAD-633DDE70BC76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88" creationId="{EA81B2DA-A5E6-D88B-11D6-DA7AC45E508F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1" creationId="{DC9B6526-C1C9-463E-1BE2-B6C26FC40208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6" creationId="{0A30AC8F-2F0E-1A9A-3418-D01EFF31DEB5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7" creationId="{CEEEE1E9-BA2A-1E93-53CC-E8D9B9EDA27D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8" creationId="{76980B51-6D00-4E04-BB2D-33D8A8B3825A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9" creationId="{EDEE2E98-9046-368D-093C-364A82FEC322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0" creationId="{FE735F9E-BDF6-F651-B8E7-41D626C71366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1" creationId="{8B2035AD-178C-BE98-1ED2-0C32610E1830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2" creationId="{760D42D9-47AE-3E8F-9AB9-74111E48722F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3" creationId="{8322C1E2-B266-2D1F-D02C-D2736C1C6E34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4" creationId="{9229958A-3BE6-DFE8-BE57-B448F000C404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5" creationId="{17877D58-F7F6-1B18-079F-ACC4092BFAA7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6" creationId="{7D9B0376-F051-D32B-F0BD-D2425F03C629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7" creationId="{AE0CDD4B-2239-3DED-1050-62F8CD9C84AF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8" creationId="{0DF390E2-6210-319A-D3B2-2E9A9A70934D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9" creationId="{A78193DE-CA04-C2C4-E6C2-968CD29D7A08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0" creationId="{DE4E4B79-88DF-9E61-48A9-2DE85113259A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1" creationId="{CDB8C904-71B8-167C-27B9-087AADF83D9C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2" creationId="{6F081C88-DDB1-1218-265E-E26F16F2A42E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3" creationId="{CFD016D3-4504-2D48-3717-F14292BCA807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4" creationId="{B0F74CA7-FD45-099D-EDDD-A2EAADEED96D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5" creationId="{4EB5FD04-9FE4-2C14-CBFA-F97055388F82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6" creationId="{829BCC12-6BC9-1FAC-EF07-BB606135F4E2}"/>
          </ac:grpSpMkLst>
        </pc:grpChg>
        <pc:grpChg chg="add del mod">
          <ac:chgData name="Châu Ngọc Bùi" userId="e76f4c473915171c" providerId="LiveId" clId="{C26FF1CD-5D39-4043-B979-0AE1AA04D941}" dt="2024-06-12T18:15:25.628" v="13454" actId="478"/>
          <ac:grpSpMkLst>
            <pc:docMk/>
            <pc:sldMk cId="692684411" sldId="300"/>
            <ac:grpSpMk id="157" creationId="{949BA6FA-F012-F489-4106-A9545F9E243D}"/>
          </ac:grpSpMkLst>
        </pc:grpChg>
        <pc:picChg chg="mod">
          <ac:chgData name="Châu Ngọc Bùi" userId="e76f4c473915171c" providerId="LiveId" clId="{C26FF1CD-5D39-4043-B979-0AE1AA04D941}" dt="2024-06-12T18:06:13.693" v="12844" actId="1076"/>
          <ac:picMkLst>
            <pc:docMk/>
            <pc:sldMk cId="692684411" sldId="300"/>
            <ac:picMk id="11" creationId="{49134BBB-62A2-2FCD-1A28-4A3B3583FCEB}"/>
          </ac:picMkLst>
        </pc:picChg>
        <pc:picChg chg="del">
          <ac:chgData name="Châu Ngọc Bùi" userId="e76f4c473915171c" providerId="LiveId" clId="{C26FF1CD-5D39-4043-B979-0AE1AA04D941}" dt="2024-06-12T17:28:57.172" v="12230" actId="478"/>
          <ac:picMkLst>
            <pc:docMk/>
            <pc:sldMk cId="692684411" sldId="300"/>
            <ac:picMk id="12" creationId="{01F4A768-4718-AE1E-20FF-432590BBE39D}"/>
          </ac:picMkLst>
        </pc:picChg>
        <pc:picChg chg="mod">
          <ac:chgData name="Châu Ngọc Bùi" userId="e76f4c473915171c" providerId="LiveId" clId="{C26FF1CD-5D39-4043-B979-0AE1AA04D941}" dt="2024-06-12T18:11:24.771" v="13359" actId="1076"/>
          <ac:picMkLst>
            <pc:docMk/>
            <pc:sldMk cId="692684411" sldId="300"/>
            <ac:picMk id="14" creationId="{33BB1706-5EE6-5AA8-9780-6D3E120044E0}"/>
          </ac:picMkLst>
        </pc:picChg>
        <pc:picChg chg="add mod">
          <ac:chgData name="Châu Ngọc Bùi" userId="e76f4c473915171c" providerId="LiveId" clId="{C26FF1CD-5D39-4043-B979-0AE1AA04D941}" dt="2024-06-12T18:06:06.954" v="12843" actId="1076"/>
          <ac:picMkLst>
            <pc:docMk/>
            <pc:sldMk cId="692684411" sldId="300"/>
            <ac:picMk id="92" creationId="{634EE36D-255E-EA52-B8D9-AC28FC34942B}"/>
          </ac:picMkLst>
        </pc:picChg>
      </pc:sldChg>
      <pc:sldChg chg="add ord">
        <pc:chgData name="Châu Ngọc Bùi" userId="e76f4c473915171c" providerId="LiveId" clId="{C26FF1CD-5D39-4043-B979-0AE1AA04D941}" dt="2024-06-12T18:21:04.964" v="13516"/>
        <pc:sldMkLst>
          <pc:docMk/>
          <pc:sldMk cId="340853527" sldId="301"/>
        </pc:sldMkLst>
      </pc:sldChg>
      <pc:sldChg chg="add del">
        <pc:chgData name="Châu Ngọc Bùi" userId="e76f4c473915171c" providerId="LiveId" clId="{C26FF1CD-5D39-4043-B979-0AE1AA04D941}" dt="2024-06-12T18:20:42.200" v="13513" actId="2890"/>
        <pc:sldMkLst>
          <pc:docMk/>
          <pc:sldMk cId="2273674535" sldId="301"/>
        </pc:sldMkLst>
      </pc:sldChg>
      <pc:sldChg chg="addSp delSp modSp add del mod delAnim modAnim">
        <pc:chgData name="Châu Ngọc Bùi" userId="e76f4c473915171c" providerId="LiveId" clId="{C26FF1CD-5D39-4043-B979-0AE1AA04D941}" dt="2024-06-12T18:58:34.345" v="14159" actId="2696"/>
        <pc:sldMkLst>
          <pc:docMk/>
          <pc:sldMk cId="2895152075" sldId="302"/>
        </pc:sldMkLst>
        <pc:spChg chg="mod ord">
          <ac:chgData name="Châu Ngọc Bùi" userId="e76f4c473915171c" providerId="LiveId" clId="{C26FF1CD-5D39-4043-B979-0AE1AA04D941}" dt="2024-06-12T18:49:59.828" v="13698" actId="1076"/>
          <ac:spMkLst>
            <pc:docMk/>
            <pc:sldMk cId="2895152075" sldId="302"/>
            <ac:spMk id="11" creationId="{F7012E0F-7CB4-504B-27E9-5299F668B831}"/>
          </ac:spMkLst>
        </pc:spChg>
        <pc:grpChg chg="add mod">
          <ac:chgData name="Châu Ngọc Bùi" userId="e76f4c473915171c" providerId="LiveId" clId="{C26FF1CD-5D39-4043-B979-0AE1AA04D941}" dt="2024-06-12T18:49:59.828" v="13698" actId="1076"/>
          <ac:grpSpMkLst>
            <pc:docMk/>
            <pc:sldMk cId="2895152075" sldId="302"/>
            <ac:grpSpMk id="9" creationId="{2E8C43E9-C1C6-86BD-A928-47A05240AF63}"/>
          </ac:grpSpMkLst>
        </pc:grpChg>
        <pc:graphicFrameChg chg="del">
          <ac:chgData name="Châu Ngọc Bùi" userId="e76f4c473915171c" providerId="LiveId" clId="{C26FF1CD-5D39-4043-B979-0AE1AA04D941}" dt="2024-06-12T18:49:14.905" v="13681" actId="478"/>
          <ac:graphicFrameMkLst>
            <pc:docMk/>
            <pc:sldMk cId="2895152075" sldId="302"/>
            <ac:graphicFrameMk id="10" creationId="{4E57DC8B-8C44-699F-8327-9281F3BAF895}"/>
          </ac:graphicFrameMkLst>
        </pc:graphicFrameChg>
        <pc:graphicFrameChg chg="add del mod modGraphic">
          <ac:chgData name="Châu Ngọc Bùi" userId="e76f4c473915171c" providerId="LiveId" clId="{C26FF1CD-5D39-4043-B979-0AE1AA04D941}" dt="2024-06-12T18:50:49.966" v="13704" actId="1032"/>
          <ac:graphicFrameMkLst>
            <pc:docMk/>
            <pc:sldMk cId="2895152075" sldId="302"/>
            <ac:graphicFrameMk id="16" creationId="{1C9774A6-18E1-3F61-E6C5-F49FAC5347EB}"/>
          </ac:graphicFrameMkLst>
        </pc:graphicFrameChg>
        <pc:graphicFrameChg chg="add del modGraphic">
          <ac:chgData name="Châu Ngọc Bùi" userId="e76f4c473915171c" providerId="LiveId" clId="{C26FF1CD-5D39-4043-B979-0AE1AA04D941}" dt="2024-06-12T18:51:42.406" v="13706" actId="1032"/>
          <ac:graphicFrameMkLst>
            <pc:docMk/>
            <pc:sldMk cId="2895152075" sldId="302"/>
            <ac:graphicFrameMk id="17" creationId="{62F5595E-72ED-78F8-FC2D-8B4AC5E1A8BD}"/>
          </ac:graphicFrameMkLst>
        </pc:graphicFrameChg>
        <pc:picChg chg="mod">
          <ac:chgData name="Châu Ngọc Bùi" userId="e76f4c473915171c" providerId="LiveId" clId="{C26FF1CD-5D39-4043-B979-0AE1AA04D941}" dt="2024-06-12T18:49:59.828" v="13698" actId="1076"/>
          <ac:picMkLst>
            <pc:docMk/>
            <pc:sldMk cId="2895152075" sldId="302"/>
            <ac:picMk id="4" creationId="{1E118594-649A-1005-F49D-5A611A6AD2E8}"/>
          </ac:picMkLst>
        </pc:picChg>
        <pc:cxnChg chg="add del mod">
          <ac:chgData name="Châu Ngọc Bùi" userId="e76f4c473915171c" providerId="LiveId" clId="{C26FF1CD-5D39-4043-B979-0AE1AA04D941}" dt="2024-06-12T18:51:42.941" v="13707" actId="478"/>
          <ac:cxnSpMkLst>
            <pc:docMk/>
            <pc:sldMk cId="2895152075" sldId="302"/>
            <ac:cxnSpMk id="13" creationId="{EDAE1D17-68BD-0C7F-8554-9B9CDBC3A1C8}"/>
          </ac:cxnSpMkLst>
        </pc:cxnChg>
      </pc:sldChg>
      <pc:sldChg chg="addSp delSp modSp mod modAnim">
        <pc:chgData name="Châu Ngọc Bùi" userId="e76f4c473915171c" providerId="LiveId" clId="{C26FF1CD-5D39-4043-B979-0AE1AA04D941}" dt="2024-06-16T16:29:38.800" v="16204"/>
        <pc:sldMkLst>
          <pc:docMk/>
          <pc:sldMk cId="4013900569" sldId="302"/>
        </pc:sldMkLst>
        <pc:spChg chg="add mod ord">
          <ac:chgData name="Châu Ngọc Bùi" userId="e76f4c473915171c" providerId="LiveId" clId="{C26FF1CD-5D39-4043-B979-0AE1AA04D941}" dt="2024-06-13T16:29:53.612" v="15787" actId="1076"/>
          <ac:spMkLst>
            <pc:docMk/>
            <pc:sldMk cId="4013900569" sldId="302"/>
            <ac:spMk id="9" creationId="{30B49CB1-B16A-4325-7E1C-663E22483BA3}"/>
          </ac:spMkLst>
        </pc:spChg>
        <pc:spChg chg="del mod">
          <ac:chgData name="Châu Ngọc Bùi" userId="e76f4c473915171c" providerId="LiveId" clId="{C26FF1CD-5D39-4043-B979-0AE1AA04D941}" dt="2024-06-13T16:24:55.221" v="15744" actId="478"/>
          <ac:spMkLst>
            <pc:docMk/>
            <pc:sldMk cId="4013900569" sldId="302"/>
            <ac:spMk id="10" creationId="{524BDAD5-A020-9D9B-886F-6C4405F63EE3}"/>
          </ac:spMkLst>
        </pc:spChg>
        <pc:spChg chg="add del mod ord">
          <ac:chgData name="Châu Ngọc Bùi" userId="e76f4c473915171c" providerId="LiveId" clId="{C26FF1CD-5D39-4043-B979-0AE1AA04D941}" dt="2024-06-13T16:28:57.559" v="15782" actId="478"/>
          <ac:spMkLst>
            <pc:docMk/>
            <pc:sldMk cId="4013900569" sldId="302"/>
            <ac:spMk id="11" creationId="{0A70A6C3-E213-9783-EC4D-D8AE24EF9A6E}"/>
          </ac:spMkLst>
        </pc:spChg>
        <pc:spChg chg="mod">
          <ac:chgData name="Châu Ngọc Bùi" userId="e76f4c473915171c" providerId="LiveId" clId="{C26FF1CD-5D39-4043-B979-0AE1AA04D941}" dt="2024-06-13T12:18:40.524" v="14211" actId="6549"/>
          <ac:spMkLst>
            <pc:docMk/>
            <pc:sldMk cId="4013900569" sldId="302"/>
            <ac:spMk id="12" creationId="{AEB60C36-2889-DB43-9662-1D277095A6A9}"/>
          </ac:spMkLst>
        </pc:spChg>
        <pc:graphicFrameChg chg="mod ord modGraphic">
          <ac:chgData name="Châu Ngọc Bùi" userId="e76f4c473915171c" providerId="LiveId" clId="{C26FF1CD-5D39-4043-B979-0AE1AA04D941}" dt="2024-06-16T16:26:25.131" v="16185" actId="167"/>
          <ac:graphicFrameMkLst>
            <pc:docMk/>
            <pc:sldMk cId="4013900569" sldId="302"/>
            <ac:graphicFrameMk id="13" creationId="{DC4ABC2C-820D-5B7D-3B87-7363AA9467AC}"/>
          </ac:graphicFrameMkLst>
        </pc:graphicFrameChg>
        <pc:graphicFrameChg chg="mod ord modGraphic">
          <ac:chgData name="Châu Ngọc Bùi" userId="e76f4c473915171c" providerId="LiveId" clId="{C26FF1CD-5D39-4043-B979-0AE1AA04D941}" dt="2024-06-16T16:26:36.721" v="16195" actId="20577"/>
          <ac:graphicFrameMkLst>
            <pc:docMk/>
            <pc:sldMk cId="4013900569" sldId="302"/>
            <ac:graphicFrameMk id="15" creationId="{30B8D4F5-695D-E094-D0B7-476E71966B6B}"/>
          </ac:graphicFrameMkLst>
        </pc:graphicFrameChg>
        <pc:picChg chg="add mod ord">
          <ac:chgData name="Châu Ngọc Bùi" userId="e76f4c473915171c" providerId="LiveId" clId="{C26FF1CD-5D39-4043-B979-0AE1AA04D941}" dt="2024-06-16T16:28:29.856" v="16198" actId="14826"/>
          <ac:picMkLst>
            <pc:docMk/>
            <pc:sldMk cId="4013900569" sldId="302"/>
            <ac:picMk id="4" creationId="{31158B80-215D-731B-3695-91F88CA3B870}"/>
          </ac:picMkLst>
        </pc:picChg>
        <pc:picChg chg="del">
          <ac:chgData name="Châu Ngọc Bùi" userId="e76f4c473915171c" providerId="LiveId" clId="{C26FF1CD-5D39-4043-B979-0AE1AA04D941}" dt="2024-06-13T16:24:55.977" v="15745" actId="478"/>
          <ac:picMkLst>
            <pc:docMk/>
            <pc:sldMk cId="4013900569" sldId="302"/>
            <ac:picMk id="8" creationId="{7B9E9758-C2BE-759A-F3AB-1061362407C8}"/>
          </ac:picMkLst>
        </pc:picChg>
      </pc:sldChg>
      <pc:sldChg chg="addSp delSp modSp mod delAnim modAnim">
        <pc:chgData name="Châu Ngọc Bùi" userId="e76f4c473915171c" providerId="LiveId" clId="{C26FF1CD-5D39-4043-B979-0AE1AA04D941}" dt="2024-06-16T16:28:42.783" v="16199" actId="14826"/>
        <pc:sldMkLst>
          <pc:docMk/>
          <pc:sldMk cId="2560015683" sldId="303"/>
        </pc:sldMkLst>
        <pc:spChg chg="add mod">
          <ac:chgData name="Châu Ngọc Bùi" userId="e76f4c473915171c" providerId="LiveId" clId="{C26FF1CD-5D39-4043-B979-0AE1AA04D941}" dt="2024-06-13T12:19:25.799" v="14219" actId="1076"/>
          <ac:spMkLst>
            <pc:docMk/>
            <pc:sldMk cId="2560015683" sldId="303"/>
            <ac:spMk id="11" creationId="{AA506DFB-591B-0E2E-C616-9DBA5561BC2C}"/>
          </ac:spMkLst>
        </pc:spChg>
        <pc:spChg chg="add del mod">
          <ac:chgData name="Châu Ngọc Bùi" userId="e76f4c473915171c" providerId="LiveId" clId="{C26FF1CD-5D39-4043-B979-0AE1AA04D941}" dt="2024-06-13T16:28:02.471" v="15778" actId="478"/>
          <ac:spMkLst>
            <pc:docMk/>
            <pc:sldMk cId="2560015683" sldId="303"/>
            <ac:spMk id="13" creationId="{495BD6F2-ABCC-D6F6-099E-46F82A60F2EC}"/>
          </ac:spMkLst>
        </pc:spChg>
        <pc:spChg chg="mod topLvl">
          <ac:chgData name="Châu Ngọc Bùi" userId="e76f4c473915171c" providerId="LiveId" clId="{C26FF1CD-5D39-4043-B979-0AE1AA04D941}" dt="2024-06-13T12:14:57.580" v="14169" actId="164"/>
          <ac:spMkLst>
            <pc:docMk/>
            <pc:sldMk cId="2560015683" sldId="303"/>
            <ac:spMk id="28" creationId="{06C562C8-2223-492A-2BFB-9A934D540D53}"/>
          </ac:spMkLst>
        </pc:spChg>
        <pc:spChg chg="mod topLvl">
          <ac:chgData name="Châu Ngọc Bùi" userId="e76f4c473915171c" providerId="LiveId" clId="{C26FF1CD-5D39-4043-B979-0AE1AA04D941}" dt="2024-06-13T12:14:57.580" v="14169" actId="164"/>
          <ac:spMkLst>
            <pc:docMk/>
            <pc:sldMk cId="2560015683" sldId="303"/>
            <ac:spMk id="32" creationId="{2E499436-9093-7367-9307-D49A8C1A4D61}"/>
          </ac:spMkLst>
        </pc:spChg>
        <pc:grpChg chg="add del mod">
          <ac:chgData name="Châu Ngọc Bùi" userId="e76f4c473915171c" providerId="LiveId" clId="{C26FF1CD-5D39-4043-B979-0AE1AA04D941}" dt="2024-06-13T12:13:52.441" v="14164" actId="165"/>
          <ac:grpSpMkLst>
            <pc:docMk/>
            <pc:sldMk cId="2560015683" sldId="303"/>
            <ac:grpSpMk id="4" creationId="{E6044F64-E0DE-1182-B63C-F0AC0BC9FAB4}"/>
          </ac:grpSpMkLst>
        </pc:grpChg>
        <pc:grpChg chg="add mod">
          <ac:chgData name="Châu Ngọc Bùi" userId="e76f4c473915171c" providerId="LiveId" clId="{C26FF1CD-5D39-4043-B979-0AE1AA04D941}" dt="2024-06-13T12:15:10.323" v="14172" actId="164"/>
          <ac:grpSpMkLst>
            <pc:docMk/>
            <pc:sldMk cId="2560015683" sldId="303"/>
            <ac:grpSpMk id="8" creationId="{126D5F12-B719-DBF0-FFD5-8EAD6CBBDC46}"/>
          </ac:grpSpMkLst>
        </pc:grpChg>
        <pc:grpChg chg="add mod">
          <ac:chgData name="Châu Ngọc Bùi" userId="e76f4c473915171c" providerId="LiveId" clId="{C26FF1CD-5D39-4043-B979-0AE1AA04D941}" dt="2024-06-13T12:16:37.004" v="14189" actId="1076"/>
          <ac:grpSpMkLst>
            <pc:docMk/>
            <pc:sldMk cId="2560015683" sldId="303"/>
            <ac:grpSpMk id="9" creationId="{B0A4E3CB-5DD0-2670-7F99-F778EC1C272A}"/>
          </ac:grpSpMkLst>
        </pc:grpChg>
        <pc:graphicFrameChg chg="del">
          <ac:chgData name="Châu Ngọc Bùi" userId="e76f4c473915171c" providerId="LiveId" clId="{C26FF1CD-5D39-4043-B979-0AE1AA04D941}" dt="2024-06-13T12:20:01.072" v="14223" actId="478"/>
          <ac:graphicFrameMkLst>
            <pc:docMk/>
            <pc:sldMk cId="2560015683" sldId="303"/>
            <ac:graphicFrameMk id="6" creationId="{0AE095D9-77EE-37A9-AD7F-7564D4343FC8}"/>
          </ac:graphicFrameMkLst>
        </pc:graphicFrameChg>
        <pc:graphicFrameChg chg="add mod">
          <ac:chgData name="Châu Ngọc Bùi" userId="e76f4c473915171c" providerId="LiveId" clId="{C26FF1CD-5D39-4043-B979-0AE1AA04D941}" dt="2024-06-13T12:20:11.855" v="14226" actId="1076"/>
          <ac:graphicFrameMkLst>
            <pc:docMk/>
            <pc:sldMk cId="2560015683" sldId="303"/>
            <ac:graphicFrameMk id="12" creationId="{F94BB419-164F-A004-1C63-7EBEC4BEE8CD}"/>
          </ac:graphicFrameMkLst>
        </pc:graphicFrameChg>
        <pc:graphicFrameChg chg="add del mod">
          <ac:chgData name="Châu Ngọc Bùi" userId="e76f4c473915171c" providerId="LiveId" clId="{C26FF1CD-5D39-4043-B979-0AE1AA04D941}" dt="2024-06-13T16:27:59.896" v="15777" actId="478"/>
          <ac:graphicFrameMkLst>
            <pc:docMk/>
            <pc:sldMk cId="2560015683" sldId="303"/>
            <ac:graphicFrameMk id="14" creationId="{D93EC499-5C81-DE03-D3AC-A736B0E6A76F}"/>
          </ac:graphicFrameMkLst>
        </pc:graphicFrameChg>
        <pc:graphicFrameChg chg="add del mod">
          <ac:chgData name="Châu Ngọc Bùi" userId="e76f4c473915171c" providerId="LiveId" clId="{C26FF1CD-5D39-4043-B979-0AE1AA04D941}" dt="2024-06-13T16:27:58.103" v="15776" actId="478"/>
          <ac:graphicFrameMkLst>
            <pc:docMk/>
            <pc:sldMk cId="2560015683" sldId="303"/>
            <ac:graphicFrameMk id="15" creationId="{858B2811-7D2C-B78E-D1B4-5BC1C8F0AA70}"/>
          </ac:graphicFrameMkLst>
        </pc:graphicFrameChg>
        <pc:graphicFrameChg chg="mod">
          <ac:chgData name="Châu Ngọc Bùi" userId="e76f4c473915171c" providerId="LiveId" clId="{C26FF1CD-5D39-4043-B979-0AE1AA04D941}" dt="2024-06-13T12:16:37.004" v="14189" actId="1076"/>
          <ac:graphicFrameMkLst>
            <pc:docMk/>
            <pc:sldMk cId="2560015683" sldId="303"/>
            <ac:graphicFrameMk id="16" creationId="{AA76028F-6089-9DFE-05F0-DCD60283C6AC}"/>
          </ac:graphicFrameMkLst>
        </pc:graphicFrameChg>
        <pc:picChg chg="add mod">
          <ac:chgData name="Châu Ngọc Bùi" userId="e76f4c473915171c" providerId="LiveId" clId="{C26FF1CD-5D39-4043-B979-0AE1AA04D941}" dt="2024-06-16T16:28:42.783" v="16199" actId="14826"/>
          <ac:picMkLst>
            <pc:docMk/>
            <pc:sldMk cId="2560015683" sldId="303"/>
            <ac:picMk id="10" creationId="{96A91D4C-5FEA-9605-7E94-59FFBEBB1397}"/>
          </ac:picMkLst>
        </pc:picChg>
        <pc:cxnChg chg="mod">
          <ac:chgData name="Châu Ngọc Bùi" userId="e76f4c473915171c" providerId="LiveId" clId="{C26FF1CD-5D39-4043-B979-0AE1AA04D941}" dt="2024-06-13T12:15:10.323" v="14172" actId="164"/>
          <ac:cxnSpMkLst>
            <pc:docMk/>
            <pc:sldMk cId="2560015683" sldId="303"/>
            <ac:cxnSpMk id="22" creationId="{5A965411-2209-F4E4-8C73-582CE7CD8257}"/>
          </ac:cxnSpMkLst>
        </pc:cxnChg>
        <pc:cxnChg chg="mod">
          <ac:chgData name="Châu Ngọc Bùi" userId="e76f4c473915171c" providerId="LiveId" clId="{C26FF1CD-5D39-4043-B979-0AE1AA04D941}" dt="2024-06-13T12:14:57.580" v="14169" actId="164"/>
          <ac:cxnSpMkLst>
            <pc:docMk/>
            <pc:sldMk cId="2560015683" sldId="303"/>
            <ac:cxnSpMk id="25" creationId="{433CD4C3-13A2-A674-2766-0184ED0EE8D8}"/>
          </ac:cxnSpMkLst>
        </pc:cxnChg>
        <pc:cxnChg chg="mod">
          <ac:chgData name="Châu Ngọc Bùi" userId="e76f4c473915171c" providerId="LiveId" clId="{C26FF1CD-5D39-4043-B979-0AE1AA04D941}" dt="2024-06-13T12:14:57.580" v="14169" actId="164"/>
          <ac:cxnSpMkLst>
            <pc:docMk/>
            <pc:sldMk cId="2560015683" sldId="303"/>
            <ac:cxnSpMk id="30" creationId="{A08090C5-6A7A-9028-8C4F-86A59A78AD93}"/>
          </ac:cxnSpMkLst>
        </pc:cxnChg>
      </pc:sldChg>
      <pc:sldChg chg="addSp delSp modSp mod modAnim">
        <pc:chgData name="Châu Ngọc Bùi" userId="e76f4c473915171c" providerId="LiveId" clId="{C26FF1CD-5D39-4043-B979-0AE1AA04D941}" dt="2024-06-13T15:18:21.660" v="14970" actId="403"/>
        <pc:sldMkLst>
          <pc:docMk/>
          <pc:sldMk cId="2358457814" sldId="304"/>
        </pc:sldMkLst>
        <pc:spChg chg="mod ord">
          <ac:chgData name="Châu Ngọc Bùi" userId="e76f4c473915171c" providerId="LiveId" clId="{C26FF1CD-5D39-4043-B979-0AE1AA04D941}" dt="2024-06-13T15:15:25.781" v="14959" actId="1076"/>
          <ac:spMkLst>
            <pc:docMk/>
            <pc:sldMk cId="2358457814" sldId="304"/>
            <ac:spMk id="4" creationId="{E7B827E0-3BFF-E852-551B-99762B204FA4}"/>
          </ac:spMkLst>
        </pc:spChg>
        <pc:spChg chg="add del mod">
          <ac:chgData name="Châu Ngọc Bùi" userId="e76f4c473915171c" providerId="LiveId" clId="{C26FF1CD-5D39-4043-B979-0AE1AA04D941}" dt="2024-06-13T14:35:38.979" v="14554" actId="478"/>
          <ac:spMkLst>
            <pc:docMk/>
            <pc:sldMk cId="2358457814" sldId="304"/>
            <ac:spMk id="57" creationId="{0DBBEB6C-493B-441A-159D-00A3273F6318}"/>
          </ac:spMkLst>
        </pc:spChg>
        <pc:spChg chg="add mod">
          <ac:chgData name="Châu Ngọc Bùi" userId="e76f4c473915171c" providerId="LiveId" clId="{C26FF1CD-5D39-4043-B979-0AE1AA04D941}" dt="2024-06-13T14:29:42.598" v="14509"/>
          <ac:spMkLst>
            <pc:docMk/>
            <pc:sldMk cId="2358457814" sldId="304"/>
            <ac:spMk id="58" creationId="{28F34311-F819-14D2-AB02-B50A22CEBF28}"/>
          </ac:spMkLst>
        </pc:spChg>
        <pc:spChg chg="add del mod">
          <ac:chgData name="Châu Ngọc Bùi" userId="e76f4c473915171c" providerId="LiveId" clId="{C26FF1CD-5D39-4043-B979-0AE1AA04D941}" dt="2024-06-13T14:35:36.524" v="14552" actId="478"/>
          <ac:spMkLst>
            <pc:docMk/>
            <pc:sldMk cId="2358457814" sldId="304"/>
            <ac:spMk id="60" creationId="{635BFA28-44CD-7A54-AC27-ED693DCD8505}"/>
          </ac:spMkLst>
        </pc:spChg>
        <pc:graphicFrameChg chg="add del mod modGraphic">
          <ac:chgData name="Châu Ngọc Bùi" userId="e76f4c473915171c" providerId="LiveId" clId="{C26FF1CD-5D39-4043-B979-0AE1AA04D941}" dt="2024-06-13T14:08:18.396" v="14367" actId="478"/>
          <ac:graphicFrameMkLst>
            <pc:docMk/>
            <pc:sldMk cId="2358457814" sldId="304"/>
            <ac:graphicFrameMk id="9" creationId="{00B8379C-DB42-A3D0-FF0B-649922510F36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6:36.079" v="14361" actId="478"/>
          <ac:graphicFrameMkLst>
            <pc:docMk/>
            <pc:sldMk cId="2358457814" sldId="304"/>
            <ac:graphicFrameMk id="11" creationId="{D75A3B7B-28CB-685D-8D75-3316114D368A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8:23.760" v="14369" actId="478"/>
          <ac:graphicFrameMkLst>
            <pc:docMk/>
            <pc:sldMk cId="2358457814" sldId="304"/>
            <ac:graphicFrameMk id="13" creationId="{55D46771-2B7D-3E93-6CE4-8633B4142F98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8:21.299" v="14368" actId="478"/>
          <ac:graphicFrameMkLst>
            <pc:docMk/>
            <pc:sldMk cId="2358457814" sldId="304"/>
            <ac:graphicFrameMk id="15" creationId="{C937DFB8-91B1-8B3B-3F6F-C41DC9240DEB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5.797" v="14384" actId="478"/>
          <ac:graphicFrameMkLst>
            <pc:docMk/>
            <pc:sldMk cId="2358457814" sldId="304"/>
            <ac:graphicFrameMk id="17" creationId="{2BAAD5FB-96BF-C47C-4E67-E0C4A1056CC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9.833" v="14390" actId="478"/>
          <ac:graphicFrameMkLst>
            <pc:docMk/>
            <pc:sldMk cId="2358457814" sldId="304"/>
            <ac:graphicFrameMk id="19" creationId="{1E2D0EB5-CEC7-2C86-4A2F-2592A07A7EE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9.065" v="14389" actId="478"/>
          <ac:graphicFrameMkLst>
            <pc:docMk/>
            <pc:sldMk cId="2358457814" sldId="304"/>
            <ac:graphicFrameMk id="21" creationId="{81D25AF4-E589-1669-2BF6-974667F33495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4:35.974" v="14322" actId="478"/>
          <ac:graphicFrameMkLst>
            <pc:docMk/>
            <pc:sldMk cId="2358457814" sldId="304"/>
            <ac:graphicFrameMk id="23" creationId="{8592E0F0-0BAB-9F29-6E35-D1C2A1FC1932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6.388" v="14385" actId="478"/>
          <ac:graphicFrameMkLst>
            <pc:docMk/>
            <pc:sldMk cId="2358457814" sldId="304"/>
            <ac:graphicFrameMk id="25" creationId="{AF4298F8-F9F4-93D9-CEF5-67234A236C25}"/>
          </ac:graphicFrameMkLst>
        </pc:graphicFrameChg>
        <pc:graphicFrameChg chg="del mod">
          <ac:chgData name="Châu Ngọc Bùi" userId="e76f4c473915171c" providerId="LiveId" clId="{C26FF1CD-5D39-4043-B979-0AE1AA04D941}" dt="2024-06-13T14:11:29.906" v="14394" actId="478"/>
          <ac:graphicFrameMkLst>
            <pc:docMk/>
            <pc:sldMk cId="2358457814" sldId="304"/>
            <ac:graphicFrameMk id="26" creationId="{9230019D-E495-C65E-BD53-9CD1BE73AB23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03:13.492" v="14303" actId="478"/>
          <ac:graphicFrameMkLst>
            <pc:docMk/>
            <pc:sldMk cId="2358457814" sldId="304"/>
            <ac:graphicFrameMk id="28" creationId="{53C52DFC-0C28-5816-78B5-F4D710ADA383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03:12.817" v="14302" actId="478"/>
          <ac:graphicFrameMkLst>
            <pc:docMk/>
            <pc:sldMk cId="2358457814" sldId="304"/>
            <ac:graphicFrameMk id="30" creationId="{1BF7655D-AA52-ACA8-F5E7-A3F5D93C31F4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3:11.917" v="14301" actId="478"/>
          <ac:graphicFrameMkLst>
            <pc:docMk/>
            <pc:sldMk cId="2358457814" sldId="304"/>
            <ac:graphicFrameMk id="32" creationId="{824F22C9-E239-350A-8E3A-9A98A1A589BF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6.985" v="14386" actId="478"/>
          <ac:graphicFrameMkLst>
            <pc:docMk/>
            <pc:sldMk cId="2358457814" sldId="304"/>
            <ac:graphicFrameMk id="34" creationId="{0D810449-AB23-A53D-1836-A9B88DD1C0E2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3:08.831" v="14299" actId="478"/>
          <ac:graphicFrameMkLst>
            <pc:docMk/>
            <pc:sldMk cId="2358457814" sldId="304"/>
            <ac:graphicFrameMk id="36" creationId="{3B3F3553-6E09-8383-BC71-9F4E4B46BEF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8.374" v="14388" actId="478"/>
          <ac:graphicFrameMkLst>
            <pc:docMk/>
            <pc:sldMk cId="2358457814" sldId="304"/>
            <ac:graphicFrameMk id="38" creationId="{3808AF5D-E51B-62DA-CD2C-ACBC64C9A49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7.696" v="14387" actId="478"/>
          <ac:graphicFrameMkLst>
            <pc:docMk/>
            <pc:sldMk cId="2358457814" sldId="304"/>
            <ac:graphicFrameMk id="40" creationId="{1C499EFC-58CF-4B08-6675-478AAC62E788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2:37.427" v="14282" actId="478"/>
          <ac:graphicFrameMkLst>
            <pc:docMk/>
            <pc:sldMk cId="2358457814" sldId="304"/>
            <ac:graphicFrameMk id="42" creationId="{22914980-1E4E-C71C-7DB4-7E77943FD117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2:35.962" v="14281" actId="478"/>
          <ac:graphicFrameMkLst>
            <pc:docMk/>
            <pc:sldMk cId="2358457814" sldId="304"/>
            <ac:graphicFrameMk id="44" creationId="{39A77229-CA0A-0674-A5C6-6387371A9F43}"/>
          </ac:graphicFrameMkLst>
        </pc:graphicFrameChg>
        <pc:graphicFrameChg chg="add mod">
          <ac:chgData name="Châu Ngọc Bùi" userId="e76f4c473915171c" providerId="LiveId" clId="{C26FF1CD-5D39-4043-B979-0AE1AA04D941}" dt="2024-06-13T14:10:29.328" v="14377"/>
          <ac:graphicFrameMkLst>
            <pc:docMk/>
            <pc:sldMk cId="2358457814" sldId="304"/>
            <ac:graphicFrameMk id="45" creationId="{FABB3492-C975-E5AE-68AA-DAE49235ED83}"/>
          </ac:graphicFrameMkLst>
        </pc:graphicFrameChg>
        <pc:graphicFrameChg chg="add del mod ord modGraphic">
          <ac:chgData name="Châu Ngọc Bùi" userId="e76f4c473915171c" providerId="LiveId" clId="{C26FF1CD-5D39-4043-B979-0AE1AA04D941}" dt="2024-06-13T15:18:21.660" v="14970" actId="403"/>
          <ac:graphicFrameMkLst>
            <pc:docMk/>
            <pc:sldMk cId="2358457814" sldId="304"/>
            <ac:graphicFrameMk id="46" creationId="{AEF9ACED-B65E-B502-7996-0235EF33369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22:20.619" v="14472" actId="14100"/>
          <ac:graphicFrameMkLst>
            <pc:docMk/>
            <pc:sldMk cId="2358457814" sldId="304"/>
            <ac:graphicFrameMk id="47" creationId="{D393DD47-ADAD-3036-030B-10B9E677B7B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30:51.668" v="14511" actId="21"/>
          <ac:graphicFrameMkLst>
            <pc:docMk/>
            <pc:sldMk cId="2358457814" sldId="304"/>
            <ac:graphicFrameMk id="49" creationId="{EF7FBCF6-9F21-BDEE-C12D-993F2EAD03CD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30:57.114" v="14514" actId="478"/>
          <ac:graphicFrameMkLst>
            <pc:docMk/>
            <pc:sldMk cId="2358457814" sldId="304"/>
            <ac:graphicFrameMk id="51" creationId="{35ECAB4A-C6BC-7868-D331-8621E1210DE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30:56.552" v="14513" actId="478"/>
          <ac:graphicFrameMkLst>
            <pc:docMk/>
            <pc:sldMk cId="2358457814" sldId="304"/>
            <ac:graphicFrameMk id="53" creationId="{C6061302-46E4-14AC-2BA1-C1B8E5B8824C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30:54.742" v="14512" actId="478"/>
          <ac:graphicFrameMkLst>
            <pc:docMk/>
            <pc:sldMk cId="2358457814" sldId="304"/>
            <ac:graphicFrameMk id="56" creationId="{71B3E1B4-5960-E420-9C4A-149E7399057C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17.065" v="14878" actId="478"/>
          <ac:graphicFrameMkLst>
            <pc:docMk/>
            <pc:sldMk cId="2358457814" sldId="304"/>
            <ac:graphicFrameMk id="63" creationId="{DAF84EB7-DF64-2F87-4A0E-37AC63AE0DEC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19.989" v="14879" actId="478"/>
          <ac:graphicFrameMkLst>
            <pc:docMk/>
            <pc:sldMk cId="2358457814" sldId="304"/>
            <ac:graphicFrameMk id="65" creationId="{34FAC809-9817-CCB0-CB99-628419043A92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22.062" v="14880" actId="478"/>
          <ac:graphicFrameMkLst>
            <pc:docMk/>
            <pc:sldMk cId="2358457814" sldId="304"/>
            <ac:graphicFrameMk id="67" creationId="{B0CE9251-7548-4126-6501-FE65AA090F8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24.077" v="14881" actId="478"/>
          <ac:graphicFrameMkLst>
            <pc:docMk/>
            <pc:sldMk cId="2358457814" sldId="304"/>
            <ac:graphicFrameMk id="69" creationId="{263307CB-7EC5-8587-E51C-19BFC1FDA0C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26.531" v="14882" actId="478"/>
          <ac:graphicFrameMkLst>
            <pc:docMk/>
            <pc:sldMk cId="2358457814" sldId="304"/>
            <ac:graphicFrameMk id="71" creationId="{C9383733-E1EE-377B-B0B4-E570995E6CCA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3" creationId="{B36B5E60-DE01-A123-36E2-7A8E3DD48E2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5" creationId="{82AA3B0A-F291-337E-F6BD-E0A3E67187C9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7" creationId="{F82111D1-F57E-A684-1D09-CCD4880776F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9" creationId="{DF94CCB1-43AF-801F-6358-65087CD3237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81" creationId="{A2AFA1B2-8C2D-3935-8E88-C759BCFA84B2}"/>
          </ac:graphicFrameMkLst>
        </pc:graphicFrameChg>
        <pc:picChg chg="add del mod">
          <ac:chgData name="Châu Ngọc Bùi" userId="e76f4c473915171c" providerId="LiveId" clId="{C26FF1CD-5D39-4043-B979-0AE1AA04D941}" dt="2024-06-13T14:25:51.824" v="14493" actId="478"/>
          <ac:picMkLst>
            <pc:docMk/>
            <pc:sldMk cId="2358457814" sldId="304"/>
            <ac:picMk id="54" creationId="{14D24320-FE30-2C5D-9103-BD6AFBBA7422}"/>
          </ac:picMkLst>
        </pc:picChg>
        <pc:picChg chg="add del">
          <ac:chgData name="Châu Ngọc Bùi" userId="e76f4c473915171c" providerId="LiveId" clId="{C26FF1CD-5D39-4043-B979-0AE1AA04D941}" dt="2024-06-13T14:35:37.376" v="14553" actId="478"/>
          <ac:picMkLst>
            <pc:docMk/>
            <pc:sldMk cId="2358457814" sldId="304"/>
            <ac:picMk id="59" creationId="{4B704165-4A9A-80CF-7DF1-01AD0EA29E4B}"/>
          </ac:picMkLst>
        </pc:picChg>
        <pc:picChg chg="add del mod">
          <ac:chgData name="Châu Ngọc Bùi" userId="e76f4c473915171c" providerId="LiveId" clId="{C26FF1CD-5D39-4043-B979-0AE1AA04D941}" dt="2024-06-13T14:32:51.200" v="14519" actId="478"/>
          <ac:picMkLst>
            <pc:docMk/>
            <pc:sldMk cId="2358457814" sldId="304"/>
            <ac:picMk id="61" creationId="{DF8FEFB9-1E33-757D-E069-F8BDB9B33A22}"/>
          </ac:picMkLst>
        </pc:picChg>
      </pc:sldChg>
      <pc:sldChg chg="add del">
        <pc:chgData name="Châu Ngọc Bùi" userId="e76f4c473915171c" providerId="LiveId" clId="{C26FF1CD-5D39-4043-B979-0AE1AA04D941}" dt="2024-06-13T14:34:14.232" v="14535" actId="47"/>
        <pc:sldMkLst>
          <pc:docMk/>
          <pc:sldMk cId="382817898" sldId="305"/>
        </pc:sldMkLst>
      </pc:sldChg>
      <pc:sldChg chg="addSp delSp modSp add mod">
        <pc:chgData name="Châu Ngọc Bùi" userId="e76f4c473915171c" providerId="LiveId" clId="{C26FF1CD-5D39-4043-B979-0AE1AA04D941}" dt="2024-06-13T15:47:47.258" v="15251"/>
        <pc:sldMkLst>
          <pc:docMk/>
          <pc:sldMk cId="445003230" sldId="305"/>
        </pc:sldMkLst>
        <pc:spChg chg="del">
          <ac:chgData name="Châu Ngọc Bùi" userId="e76f4c473915171c" providerId="LiveId" clId="{C26FF1CD-5D39-4043-B979-0AE1AA04D941}" dt="2024-06-13T15:20:19.768" v="15027" actId="478"/>
          <ac:spMkLst>
            <pc:docMk/>
            <pc:sldMk cId="445003230" sldId="305"/>
            <ac:spMk id="6" creationId="{B7A29472-3676-C5ED-DD2F-18486251BC58}"/>
          </ac:spMkLst>
        </pc:spChg>
        <pc:spChg chg="del">
          <ac:chgData name="Châu Ngọc Bùi" userId="e76f4c473915171c" providerId="LiveId" clId="{C26FF1CD-5D39-4043-B979-0AE1AA04D941}" dt="2024-06-13T15:20:27.493" v="15031" actId="478"/>
          <ac:spMkLst>
            <pc:docMk/>
            <pc:sldMk cId="445003230" sldId="305"/>
            <ac:spMk id="7" creationId="{AA5E6E3B-3A4F-4B30-9EA6-7BF24E884971}"/>
          </ac:spMkLst>
        </pc:spChg>
        <pc:spChg chg="del">
          <ac:chgData name="Châu Ngọc Bùi" userId="e76f4c473915171c" providerId="LiveId" clId="{C26FF1CD-5D39-4043-B979-0AE1AA04D941}" dt="2024-06-13T15:20:17.830" v="15025" actId="478"/>
          <ac:spMkLst>
            <pc:docMk/>
            <pc:sldMk cId="445003230" sldId="305"/>
            <ac:spMk id="8" creationId="{5410B0CA-29F0-C3DD-50DC-3993747A943C}"/>
          </ac:spMkLst>
        </pc:spChg>
        <pc:spChg chg="del">
          <ac:chgData name="Châu Ngọc Bùi" userId="e76f4c473915171c" providerId="LiveId" clId="{C26FF1CD-5D39-4043-B979-0AE1AA04D941}" dt="2024-06-13T15:20:21.321" v="15029" actId="478"/>
          <ac:spMkLst>
            <pc:docMk/>
            <pc:sldMk cId="445003230" sldId="305"/>
            <ac:spMk id="9" creationId="{FB19B7E9-35B6-9608-74F2-8D3A3C4DE7B2}"/>
          </ac:spMkLst>
        </pc:spChg>
        <pc:spChg chg="del mod">
          <ac:chgData name="Châu Ngọc Bùi" userId="e76f4c473915171c" providerId="LiveId" clId="{C26FF1CD-5D39-4043-B979-0AE1AA04D941}" dt="2024-06-13T15:20:16.677" v="15024"/>
          <ac:spMkLst>
            <pc:docMk/>
            <pc:sldMk cId="445003230" sldId="305"/>
            <ac:spMk id="10" creationId="{3132F176-8B42-BDEE-DB95-096C807E255F}"/>
          </ac:spMkLst>
        </pc:spChg>
        <pc:spChg chg="del">
          <ac:chgData name="Châu Ngọc Bùi" userId="e76f4c473915171c" providerId="LiveId" clId="{C26FF1CD-5D39-4043-B979-0AE1AA04D941}" dt="2024-06-13T15:20:19.137" v="15026" actId="478"/>
          <ac:spMkLst>
            <pc:docMk/>
            <pc:sldMk cId="445003230" sldId="305"/>
            <ac:spMk id="11" creationId="{501BDAB5-CED5-D716-CF53-F079D08C2B00}"/>
          </ac:spMkLst>
        </pc:spChg>
        <pc:spChg chg="del mod">
          <ac:chgData name="Châu Ngọc Bùi" userId="e76f4c473915171c" providerId="LiveId" clId="{C26FF1CD-5D39-4043-B979-0AE1AA04D941}" dt="2024-06-13T15:20:33.502" v="15035"/>
          <ac:spMkLst>
            <pc:docMk/>
            <pc:sldMk cId="445003230" sldId="305"/>
            <ac:spMk id="12" creationId="{CF99D21F-357A-C3BE-AAA7-7D9A28F2477C}"/>
          </ac:spMkLst>
        </pc:spChg>
        <pc:spChg chg="del">
          <ac:chgData name="Châu Ngọc Bùi" userId="e76f4c473915171c" providerId="LiveId" clId="{C26FF1CD-5D39-4043-B979-0AE1AA04D941}" dt="2024-06-13T15:20:20.670" v="15028" actId="478"/>
          <ac:spMkLst>
            <pc:docMk/>
            <pc:sldMk cId="445003230" sldId="305"/>
            <ac:spMk id="13" creationId="{5A28E732-E7AC-D7B2-EA6F-0DE5D1D1B52F}"/>
          </ac:spMkLst>
        </pc:spChg>
        <pc:spChg chg="del">
          <ac:chgData name="Châu Ngọc Bùi" userId="e76f4c473915171c" providerId="LiveId" clId="{C26FF1CD-5D39-4043-B979-0AE1AA04D941}" dt="2024-06-13T15:20:16.675" v="15022" actId="478"/>
          <ac:spMkLst>
            <pc:docMk/>
            <pc:sldMk cId="445003230" sldId="305"/>
            <ac:spMk id="14" creationId="{E36564FB-CB84-3E57-CA9F-68D8679B2ECF}"/>
          </ac:spMkLst>
        </pc:spChg>
        <pc:spChg chg="add mod">
          <ac:chgData name="Châu Ngọc Bùi" userId="e76f4c473915171c" providerId="LiveId" clId="{C26FF1CD-5D39-4043-B979-0AE1AA04D941}" dt="2024-06-13T15:47:47.258" v="15251"/>
          <ac:spMkLst>
            <pc:docMk/>
            <pc:sldMk cId="445003230" sldId="305"/>
            <ac:spMk id="18" creationId="{C4A1E845-C909-5C2C-4CBE-BBB5D9F19702}"/>
          </ac:spMkLst>
        </pc:spChg>
        <pc:spChg chg="add del mod">
          <ac:chgData name="Châu Ngọc Bùi" userId="e76f4c473915171c" providerId="LiveId" clId="{C26FF1CD-5D39-4043-B979-0AE1AA04D941}" dt="2024-06-13T15:40:59.222" v="15179" actId="478"/>
          <ac:spMkLst>
            <pc:docMk/>
            <pc:sldMk cId="445003230" sldId="305"/>
            <ac:spMk id="19" creationId="{71E30654-EC97-DA87-DE12-CBAF9065A51A}"/>
          </ac:spMkLst>
        </pc:spChg>
        <pc:spChg chg="add del mod">
          <ac:chgData name="Châu Ngọc Bùi" userId="e76f4c473915171c" providerId="LiveId" clId="{C26FF1CD-5D39-4043-B979-0AE1AA04D941}" dt="2024-06-13T15:41:00.509" v="15180" actId="478"/>
          <ac:spMkLst>
            <pc:docMk/>
            <pc:sldMk cId="445003230" sldId="305"/>
            <ac:spMk id="20" creationId="{B73D0618-E473-BA3F-612C-5D545AD21361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1" creationId="{EB362DC3-5726-8594-8A12-C8DBE8258EDC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2" creationId="{366D5135-E0AB-FED3-0A4F-453AD50C93DA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3" creationId="{A8EEB960-6494-F984-A261-9DE8EF0E83E4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4" creationId="{73713DDB-235A-B298-2D57-6AD3D9C7DBB8}"/>
          </ac:spMkLst>
        </pc:spChg>
        <pc:graphicFrameChg chg="add mod modGraphic">
          <ac:chgData name="Châu Ngọc Bùi" userId="e76f4c473915171c" providerId="LiveId" clId="{C26FF1CD-5D39-4043-B979-0AE1AA04D941}" dt="2024-06-13T15:45:00.564" v="15226" actId="1076"/>
          <ac:graphicFrameMkLst>
            <pc:docMk/>
            <pc:sldMk cId="445003230" sldId="305"/>
            <ac:graphicFrameMk id="17" creationId="{03069FCD-F464-7308-AF39-ABBB9F1DA0D4}"/>
          </ac:graphicFrameMkLst>
        </pc:graphicFrameChg>
        <pc:picChg chg="del">
          <ac:chgData name="Châu Ngọc Bùi" userId="e76f4c473915171c" providerId="LiveId" clId="{C26FF1CD-5D39-4043-B979-0AE1AA04D941}" dt="2024-06-13T15:21:55.947" v="15053" actId="478"/>
          <ac:picMkLst>
            <pc:docMk/>
            <pc:sldMk cId="445003230" sldId="305"/>
            <ac:picMk id="4" creationId="{3643C53E-5383-8A14-66D6-34FFA6A578F3}"/>
          </ac:picMkLst>
        </pc:picChg>
        <pc:picChg chg="del">
          <ac:chgData name="Châu Ngọc Bùi" userId="e76f4c473915171c" providerId="LiveId" clId="{C26FF1CD-5D39-4043-B979-0AE1AA04D941}" dt="2024-06-13T15:22:03.272" v="15057" actId="478"/>
          <ac:picMkLst>
            <pc:docMk/>
            <pc:sldMk cId="445003230" sldId="305"/>
            <ac:picMk id="15" creationId="{7A042AF2-1F61-2721-8B89-3D38CD443D7B}"/>
          </ac:picMkLst>
        </pc:picChg>
        <pc:picChg chg="del mod">
          <ac:chgData name="Châu Ngọc Bùi" userId="e76f4c473915171c" providerId="LiveId" clId="{C26FF1CD-5D39-4043-B979-0AE1AA04D941}" dt="2024-06-13T15:21:55.223" v="15052" actId="478"/>
          <ac:picMkLst>
            <pc:docMk/>
            <pc:sldMk cId="445003230" sldId="305"/>
            <ac:picMk id="16" creationId="{8807F780-474B-1C3D-BAF9-795DEBCB91AF}"/>
          </ac:picMkLst>
        </pc:picChg>
        <pc:picChg chg="del">
          <ac:chgData name="Châu Ngọc Bùi" userId="e76f4c473915171c" providerId="LiveId" clId="{C26FF1CD-5D39-4043-B979-0AE1AA04D941}" dt="2024-06-13T15:21:59.824" v="15055" actId="478"/>
          <ac:picMkLst>
            <pc:docMk/>
            <pc:sldMk cId="445003230" sldId="305"/>
            <ac:picMk id="1026" creationId="{0E00999C-62F2-2E8D-DAD9-4BCCC2EF2ACE}"/>
          </ac:picMkLst>
        </pc:picChg>
      </pc:sldChg>
      <pc:sldChg chg="addSp delSp modSp new del mod">
        <pc:chgData name="Châu Ngọc Bùi" userId="e76f4c473915171c" providerId="LiveId" clId="{C26FF1CD-5D39-4043-B979-0AE1AA04D941}" dt="2024-06-13T14:22:21.122" v="14473" actId="27022"/>
        <pc:sldMkLst>
          <pc:docMk/>
          <pc:sldMk cId="800178383" sldId="305"/>
        </pc:sldMkLst>
        <pc:graphicFrameChg chg="add del modGraphic">
          <ac:chgData name="Châu Ngọc Bùi" userId="e76f4c473915171c" providerId="LiveId" clId="{C26FF1CD-5D39-4043-B979-0AE1AA04D941}" dt="2024-06-13T14:22:21.122" v="14473" actId="27022"/>
          <ac:graphicFrameMkLst>
            <pc:docMk/>
            <pc:sldMk cId="800178383" sldId="305"/>
            <ac:graphicFrameMk id="4" creationId="{FE05535D-2F6B-D57A-898F-A38855967C3A}"/>
          </ac:graphicFrameMkLst>
        </pc:graphicFrameChg>
      </pc:sldChg>
      <pc:sldChg chg="add del">
        <pc:chgData name="Châu Ngọc Bùi" userId="e76f4c473915171c" providerId="LiveId" clId="{C26FF1CD-5D39-4043-B979-0AE1AA04D941}" dt="2024-06-13T15:14:48.970" v="14952" actId="2890"/>
        <pc:sldMkLst>
          <pc:docMk/>
          <pc:sldMk cId="2786100542" sldId="305"/>
        </pc:sldMkLst>
      </pc:sldChg>
      <pc:sldChg chg="addSp delSp modSp add del mod">
        <pc:chgData name="Châu Ngọc Bùi" userId="e76f4c473915171c" providerId="LiveId" clId="{C26FF1CD-5D39-4043-B979-0AE1AA04D941}" dt="2024-06-13T15:07:11.381" v="14877" actId="2696"/>
        <pc:sldMkLst>
          <pc:docMk/>
          <pc:sldMk cId="3366533994" sldId="305"/>
        </pc:sldMkLst>
        <pc:spChg chg="del">
          <ac:chgData name="Châu Ngọc Bùi" userId="e76f4c473915171c" providerId="LiveId" clId="{C26FF1CD-5D39-4043-B979-0AE1AA04D941}" dt="2024-06-13T14:59:27.724" v="14788" actId="478"/>
          <ac:spMkLst>
            <pc:docMk/>
            <pc:sldMk cId="3366533994" sldId="305"/>
            <ac:spMk id="4" creationId="{E7B827E0-3BFF-E852-551B-99762B204FA4}"/>
          </ac:spMkLst>
        </pc:spChg>
        <pc:graphicFrameChg chg="add mod modGraphic">
          <ac:chgData name="Châu Ngọc Bùi" userId="e76f4c473915171c" providerId="LiveId" clId="{C26FF1CD-5D39-4043-B979-0AE1AA04D941}" dt="2024-06-13T15:03:27.099" v="14864" actId="403"/>
          <ac:graphicFrameMkLst>
            <pc:docMk/>
            <pc:sldMk cId="3366533994" sldId="305"/>
            <ac:graphicFrameMk id="8" creationId="{79DB880E-6AF4-CD45-DCC0-2B4EF0896E93}"/>
          </ac:graphicFrameMkLst>
        </pc:graphicFrameChg>
        <pc:graphicFrameChg chg="add mod">
          <ac:chgData name="Châu Ngọc Bùi" userId="e76f4c473915171c" providerId="LiveId" clId="{C26FF1CD-5D39-4043-B979-0AE1AA04D941}" dt="2024-06-13T15:04:29.405" v="14873" actId="1076"/>
          <ac:graphicFrameMkLst>
            <pc:docMk/>
            <pc:sldMk cId="3366533994" sldId="305"/>
            <ac:graphicFrameMk id="9" creationId="{2E710184-DF97-368D-FA85-EA86E034051A}"/>
          </ac:graphicFrameMkLst>
        </pc:graphicFrameChg>
        <pc:graphicFrameChg chg="add del mod">
          <ac:chgData name="Châu Ngọc Bùi" userId="e76f4c473915171c" providerId="LiveId" clId="{C26FF1CD-5D39-4043-B979-0AE1AA04D941}" dt="2024-06-13T15:04:20.451" v="14869" actId="478"/>
          <ac:graphicFrameMkLst>
            <pc:docMk/>
            <pc:sldMk cId="3366533994" sldId="305"/>
            <ac:graphicFrameMk id="10" creationId="{BA8F10CF-E2F1-BCE1-5FEC-82366DABC075}"/>
          </ac:graphicFrameMkLst>
        </pc:graphicFrameChg>
        <pc:graphicFrameChg chg="add del mod">
          <ac:chgData name="Châu Ngọc Bùi" userId="e76f4c473915171c" providerId="LiveId" clId="{C26FF1CD-5D39-4043-B979-0AE1AA04D941}" dt="2024-06-13T15:04:19.858" v="14868" actId="478"/>
          <ac:graphicFrameMkLst>
            <pc:docMk/>
            <pc:sldMk cId="3366533994" sldId="305"/>
            <ac:graphicFrameMk id="11" creationId="{BF9EDCA5-9C08-2B8B-829F-EF84D6E1051F}"/>
          </ac:graphicFrameMkLst>
        </pc:graphicFrameChg>
        <pc:graphicFrameChg chg="add del mod">
          <ac:chgData name="Châu Ngọc Bùi" userId="e76f4c473915171c" providerId="LiveId" clId="{C26FF1CD-5D39-4043-B979-0AE1AA04D941}" dt="2024-06-13T15:04:19.355" v="14867" actId="478"/>
          <ac:graphicFrameMkLst>
            <pc:docMk/>
            <pc:sldMk cId="3366533994" sldId="305"/>
            <ac:graphicFrameMk id="12" creationId="{A48CBF7D-4ABF-D8CE-AE6C-09B1B27496A0}"/>
          </ac:graphicFrameMkLst>
        </pc:graphicFrameChg>
        <pc:graphicFrameChg chg="add del mod">
          <ac:chgData name="Châu Ngọc Bùi" userId="e76f4c473915171c" providerId="LiveId" clId="{C26FF1CD-5D39-4043-B979-0AE1AA04D941}" dt="2024-06-13T15:04:18.695" v="14866" actId="478"/>
          <ac:graphicFrameMkLst>
            <pc:docMk/>
            <pc:sldMk cId="3366533994" sldId="305"/>
            <ac:graphicFrameMk id="13" creationId="{F70178D1-F8B8-F14F-65AF-45028199E40C}"/>
          </ac:graphicFrameMkLst>
        </pc:graphicFrameChg>
        <pc:graphicFrameChg chg="add mod modGraphic">
          <ac:chgData name="Châu Ngọc Bùi" userId="e76f4c473915171c" providerId="LiveId" clId="{C26FF1CD-5D39-4043-B979-0AE1AA04D941}" dt="2024-06-13T15:04:51.564" v="14876" actId="1076"/>
          <ac:graphicFrameMkLst>
            <pc:docMk/>
            <pc:sldMk cId="3366533994" sldId="305"/>
            <ac:graphicFrameMk id="15" creationId="{4B9ECCDD-BC7C-6F3B-A1DF-1BDD46020086}"/>
          </ac:graphicFrameMkLst>
        </pc:graphicFrameChg>
        <pc:graphicFrameChg chg="del">
          <ac:chgData name="Châu Ngọc Bùi" userId="e76f4c473915171c" providerId="LiveId" clId="{C26FF1CD-5D39-4043-B979-0AE1AA04D941}" dt="2024-06-13T14:52:25.382" v="14640" actId="478"/>
          <ac:graphicFrameMkLst>
            <pc:docMk/>
            <pc:sldMk cId="3366533994" sldId="305"/>
            <ac:graphicFrameMk id="46" creationId="{AEF9ACED-B65E-B502-7996-0235EF33369E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3" creationId="{DAF84EB7-DF64-2F87-4A0E-37AC63AE0DEC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5" creationId="{34FAC809-9817-CCB0-CB99-628419043A92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7" creationId="{B0CE9251-7548-4126-6501-FE65AA090F81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9" creationId="{263307CB-7EC5-8587-E51C-19BFC1FDA0CE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1" creationId="{C9383733-E1EE-377B-B0B4-E570995E6CCA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3" creationId="{B36B5E60-DE01-A123-36E2-7A8E3DD48E23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5" creationId="{82AA3B0A-F291-337E-F6BD-E0A3E67187C9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7" creationId="{F82111D1-F57E-A684-1D09-CCD4880776FE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9" creationId="{DF94CCB1-43AF-801F-6358-65087CD32371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81" creationId="{A2AFA1B2-8C2D-3935-8E88-C759BCFA84B2}"/>
          </ac:graphicFrameMkLst>
        </pc:graphicFrameChg>
      </pc:sldChg>
      <pc:sldChg chg="addSp delSp modSp new del mod">
        <pc:chgData name="Châu Ngọc Bùi" userId="e76f4c473915171c" providerId="LiveId" clId="{C26FF1CD-5D39-4043-B979-0AE1AA04D941}" dt="2024-06-13T14:08:14.269" v="14365" actId="27022"/>
        <pc:sldMkLst>
          <pc:docMk/>
          <pc:sldMk cId="3624487415" sldId="305"/>
        </pc:sldMkLst>
        <pc:graphicFrameChg chg="add del modGraphic">
          <ac:chgData name="Châu Ngọc Bùi" userId="e76f4c473915171c" providerId="LiveId" clId="{C26FF1CD-5D39-4043-B979-0AE1AA04D941}" dt="2024-06-13T14:08:14.269" v="14365" actId="27022"/>
          <ac:graphicFrameMkLst>
            <pc:docMk/>
            <pc:sldMk cId="3624487415" sldId="305"/>
            <ac:graphicFrameMk id="4" creationId="{E551A770-CB2B-9637-A915-4B9E2DCC7E5E}"/>
          </ac:graphicFrameMkLst>
        </pc:graphicFrameChg>
      </pc:sldChg>
      <pc:sldChg chg="addSp delSp modSp new del mod">
        <pc:chgData name="Châu Ngọc Bùi" userId="e76f4c473915171c" providerId="LiveId" clId="{C26FF1CD-5D39-4043-B979-0AE1AA04D941}" dt="2024-06-13T14:10:34.747" v="14379" actId="27022"/>
        <pc:sldMkLst>
          <pc:docMk/>
          <pc:sldMk cId="3831175447" sldId="305"/>
        </pc:sldMkLst>
        <pc:graphicFrameChg chg="add del modGraphic">
          <ac:chgData name="Châu Ngọc Bùi" userId="e76f4c473915171c" providerId="LiveId" clId="{C26FF1CD-5D39-4043-B979-0AE1AA04D941}" dt="2024-06-13T14:10:34.747" v="14379" actId="27022"/>
          <ac:graphicFrameMkLst>
            <pc:docMk/>
            <pc:sldMk cId="3831175447" sldId="305"/>
            <ac:graphicFrameMk id="4" creationId="{D5BB9B16-9667-BDFE-ED7E-AD483762CBFD}"/>
          </ac:graphicFrameMkLst>
        </pc:graphicFrameChg>
      </pc:sldChg>
    </pc:docChg>
  </pc:docChgLst>
  <pc:docChgLst>
    <pc:chgData name="Lưu dữ liệu" userId="2906619f-a1a0-4de0-9b07-fba46274808a" providerId="ADAL" clId="{063BBA83-723B-4C3B-A2AC-BBF35BB89788}"/>
    <pc:docChg chg="undo custSel modSld modMainMaster modNotesMaster">
      <pc:chgData name="Lưu dữ liệu" userId="2906619f-a1a0-4de0-9b07-fba46274808a" providerId="ADAL" clId="{063BBA83-723B-4C3B-A2AC-BBF35BB89788}" dt="2023-08-02T04:51:32.462" v="221" actId="14826"/>
      <pc:docMkLst>
        <pc:docMk/>
      </pc:docMkLst>
      <pc:sldChg chg="modSp mod modNotes">
        <pc:chgData name="Lưu dữ liệu" userId="2906619f-a1a0-4de0-9b07-fba46274808a" providerId="ADAL" clId="{063BBA83-723B-4C3B-A2AC-BBF35BB89788}" dt="2023-08-02T04:49:45.113" v="144" actId="1038"/>
        <pc:sldMkLst>
          <pc:docMk/>
          <pc:sldMk cId="0" sldId="256"/>
        </pc:sldMkLst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5" creationId="{E5BB9B2A-59E3-D84E-8672-3B552FD7C4B3}"/>
          </ac:spMkLst>
        </pc:spChg>
        <pc:spChg chg="mod">
          <ac:chgData name="Lưu dữ liệu" userId="2906619f-a1a0-4de0-9b07-fba46274808a" providerId="ADAL" clId="{063BBA83-723B-4C3B-A2AC-BBF35BB89788}" dt="2023-08-02T04:49:45.113" v="144" actId="1038"/>
          <ac:spMkLst>
            <pc:docMk/>
            <pc:sldMk cId="0" sldId="256"/>
            <ac:spMk id="8" creationId="{8C5C2D70-3E35-1946-9224-3945ECCE314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11" creationId="{9289D5B6-C856-CD4A-8456-8FBE9952534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16" creationId="{1D467189-668F-1245-A857-812C21714CB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18" creationId="{DDC20F67-A6DD-A344-B079-F229B6BB05F8}"/>
          </ac:spMkLst>
        </pc:s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0" sldId="256"/>
            <ac:picMk id="3" creationId="{042D1D41-F187-A54B-A6AB-78C3A88F49D9}"/>
          </ac:picMkLst>
        </pc:picChg>
      </pc:sldChg>
      <pc:sldChg chg="addSp delSp modSp mod modNotes">
        <pc:chgData name="Lưu dữ liệu" userId="2906619f-a1a0-4de0-9b07-fba46274808a" providerId="ADAL" clId="{063BBA83-723B-4C3B-A2AC-BBF35BB89788}" dt="2023-08-02T04:49:51.630" v="148"/>
        <pc:sldMkLst>
          <pc:docMk/>
          <pc:sldMk cId="0" sldId="261"/>
        </pc:sldMkLst>
        <pc:spChg chg="add mod">
          <ac:chgData name="Lưu dữ liệu" userId="2906619f-a1a0-4de0-9b07-fba46274808a" providerId="ADAL" clId="{063BBA83-723B-4C3B-A2AC-BBF35BB89788}" dt="2023-08-02T04:49:51.630" v="148"/>
          <ac:spMkLst>
            <pc:docMk/>
            <pc:sldMk cId="0" sldId="261"/>
            <ac:spMk id="2" creationId="{41154BCD-EA40-C863-2076-09D36E390F46}"/>
          </ac:spMkLst>
        </pc:spChg>
        <pc:spChg chg="del mod">
          <ac:chgData name="Lưu dữ liệu" userId="2906619f-a1a0-4de0-9b07-fba46274808a" providerId="ADAL" clId="{063BBA83-723B-4C3B-A2AC-BBF35BB89788}" dt="2023-08-02T04:49:51.310" v="147" actId="478"/>
          <ac:spMkLst>
            <pc:docMk/>
            <pc:sldMk cId="0" sldId="261"/>
            <ac:spMk id="3" creationId="{17334C58-F9CA-5563-23C0-3B32959E00D7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1"/>
            <ac:spMk id="2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1"/>
            <ac:spMk id="203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49:48.658" v="146"/>
        <pc:sldMkLst>
          <pc:docMk/>
          <pc:sldMk cId="0" sldId="262"/>
        </pc:sldMkLst>
        <pc:spChg chg="add mod">
          <ac:chgData name="Lưu dữ liệu" userId="2906619f-a1a0-4de0-9b07-fba46274808a" providerId="ADAL" clId="{063BBA83-723B-4C3B-A2AC-BBF35BB89788}" dt="2023-08-02T04:49:48.658" v="146"/>
          <ac:spMkLst>
            <pc:docMk/>
            <pc:sldMk cId="0" sldId="262"/>
            <ac:spMk id="2" creationId="{FA116B05-90AC-D70C-117A-183E18EEE0B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5" creationId="{1B625551-8F24-7A2E-FE4E-FF5CFE55D385}"/>
          </ac:spMkLst>
        </pc:spChg>
        <pc:spChg chg="del mod">
          <ac:chgData name="Lưu dữ liệu" userId="2906619f-a1a0-4de0-9b07-fba46274808a" providerId="ADAL" clId="{063BBA83-723B-4C3B-A2AC-BBF35BB89788}" dt="2023-08-02T04:49:48.277" v="145" actId="478"/>
          <ac:spMkLst>
            <pc:docMk/>
            <pc:sldMk cId="0" sldId="262"/>
            <ac:spMk id="6" creationId="{72997A12-A777-B7BC-3C6B-F80AAE30C7B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3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62"/>
            <ac:grpSpMk id="21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62"/>
            <ac:grpSpMk id="215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01.589" v="154"/>
        <pc:sldMkLst>
          <pc:docMk/>
          <pc:sldMk cId="3546966190" sldId="264"/>
        </pc:sldMkLst>
        <pc:spChg chg="add mod">
          <ac:chgData name="Lưu dữ liệu" userId="2906619f-a1a0-4de0-9b07-fba46274808a" providerId="ADAL" clId="{063BBA83-723B-4C3B-A2AC-BBF35BB89788}" dt="2023-08-02T04:50:01.589" v="154"/>
          <ac:spMkLst>
            <pc:docMk/>
            <pc:sldMk cId="3546966190" sldId="264"/>
            <ac:spMk id="2" creationId="{2ECE9BAC-974B-FA51-D6D4-9E975996D4CE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3" creationId="{53EB48E7-07C2-D82B-BA9C-2DA6A3E0E5F0}"/>
          </ac:spMkLst>
        </pc:spChg>
        <pc:spChg chg="del mod">
          <ac:chgData name="Lưu dữ liệu" userId="2906619f-a1a0-4de0-9b07-fba46274808a" providerId="ADAL" clId="{063BBA83-723B-4C3B-A2AC-BBF35BB89788}" dt="2023-08-02T04:50:01.310" v="153" actId="478"/>
          <ac:spMkLst>
            <pc:docMk/>
            <pc:sldMk cId="3546966190" sldId="264"/>
            <ac:spMk id="4" creationId="{F6932165-6D1B-9067-7414-AC4D5F4B884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40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04.833" v="156"/>
        <pc:sldMkLst>
          <pc:docMk/>
          <pc:sldMk cId="309622816" sldId="265"/>
        </pc:sldMkLst>
        <pc:spChg chg="add mod">
          <ac:chgData name="Lưu dữ liệu" userId="2906619f-a1a0-4de0-9b07-fba46274808a" providerId="ADAL" clId="{063BBA83-723B-4C3B-A2AC-BBF35BB89788}" dt="2023-08-02T04:50:04.833" v="156"/>
          <ac:spMkLst>
            <pc:docMk/>
            <pc:sldMk cId="309622816" sldId="265"/>
            <ac:spMk id="2" creationId="{D409B1BA-33C3-7998-5DA0-2BEE39C70F07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09622816" sldId="265"/>
            <ac:spMk id="4" creationId="{3BC61F9B-FD59-8B62-AD91-7739757687CC}"/>
          </ac:spMkLst>
        </pc:spChg>
        <pc:spChg chg="del mod">
          <ac:chgData name="Lưu dữ liệu" userId="2906619f-a1a0-4de0-9b07-fba46274808a" providerId="ADAL" clId="{063BBA83-723B-4C3B-A2AC-BBF35BB89788}" dt="2023-08-02T04:50:04.524" v="155" actId="478"/>
          <ac:spMkLst>
            <pc:docMk/>
            <pc:sldMk cId="309622816" sldId="265"/>
            <ac:spMk id="5" creationId="{0F0E4693-D8BC-5DEF-E630-5E290168B5ED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09622816" sldId="265"/>
            <ac:spMk id="2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09622816" sldId="265"/>
            <ac:spMk id="247" creationId="{00000000-0000-0000-0000-000000000000}"/>
          </ac:spMkLst>
        </pc:s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309622816" sldId="265"/>
            <ac:picMk id="3" creationId="{942325B6-406B-0041-9F2A-9549EEED2B74}"/>
          </ac:picMkLst>
        </pc:picChg>
      </pc:sldChg>
      <pc:sldChg chg="addSp delSp modSp mod modNotes">
        <pc:chgData name="Lưu dữ liệu" userId="2906619f-a1a0-4de0-9b07-fba46274808a" providerId="ADAL" clId="{063BBA83-723B-4C3B-A2AC-BBF35BB89788}" dt="2023-08-02T04:50:08.835" v="158"/>
        <pc:sldMkLst>
          <pc:docMk/>
          <pc:sldMk cId="1073136793" sldId="267"/>
        </pc:sldMkLst>
        <pc:spChg chg="add mod">
          <ac:chgData name="Lưu dữ liệu" userId="2906619f-a1a0-4de0-9b07-fba46274808a" providerId="ADAL" clId="{063BBA83-723B-4C3B-A2AC-BBF35BB89788}" dt="2023-08-02T04:50:08.835" v="158"/>
          <ac:spMkLst>
            <pc:docMk/>
            <pc:sldMk cId="1073136793" sldId="267"/>
            <ac:spMk id="2" creationId="{A7132FD6-A659-21C0-7B82-2C21D1789E71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3" creationId="{9BB32B8B-97E0-2868-E5C5-8E391D761FB9}"/>
          </ac:spMkLst>
        </pc:spChg>
        <pc:spChg chg="del mod">
          <ac:chgData name="Lưu dữ liệu" userId="2906619f-a1a0-4de0-9b07-fba46274808a" providerId="ADAL" clId="{063BBA83-723B-4C3B-A2AC-BBF35BB89788}" dt="2023-08-02T04:50:08.520" v="157" actId="478"/>
          <ac:spMkLst>
            <pc:docMk/>
            <pc:sldMk cId="1073136793" sldId="267"/>
            <ac:spMk id="4" creationId="{EECE1F43-F5F0-9376-1079-166EF5B82AF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3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11.934" v="160"/>
        <pc:sldMkLst>
          <pc:docMk/>
          <pc:sldMk cId="2472843529" sldId="268"/>
        </pc:sldMkLst>
        <pc:spChg chg="add mod">
          <ac:chgData name="Lưu dữ liệu" userId="2906619f-a1a0-4de0-9b07-fba46274808a" providerId="ADAL" clId="{063BBA83-723B-4C3B-A2AC-BBF35BB89788}" dt="2023-08-02T04:50:11.934" v="160"/>
          <ac:spMkLst>
            <pc:docMk/>
            <pc:sldMk cId="2472843529" sldId="268"/>
            <ac:spMk id="2" creationId="{C37E5EDB-99A7-B484-9152-2F93BECEBB7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72843529" sldId="268"/>
            <ac:spMk id="3" creationId="{28624B75-76EC-ABF5-B805-ECF25A92726F}"/>
          </ac:spMkLst>
        </pc:spChg>
        <pc:spChg chg="del mod">
          <ac:chgData name="Lưu dữ liệu" userId="2906619f-a1a0-4de0-9b07-fba46274808a" providerId="ADAL" clId="{063BBA83-723B-4C3B-A2AC-BBF35BB89788}" dt="2023-08-02T04:50:11.655" v="159" actId="478"/>
          <ac:spMkLst>
            <pc:docMk/>
            <pc:sldMk cId="2472843529" sldId="268"/>
            <ac:spMk id="4" creationId="{BC7A70B7-01C4-2B9A-4A1F-6773991C734F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72843529" sldId="268"/>
            <ac:spMk id="269" creationId="{00000000-0000-0000-0000-000000000000}"/>
          </ac:spMkLst>
        </pc:spChg>
        <pc:graphicFrameChg chg="mod">
          <ac:chgData name="Lưu dữ liệu" userId="2906619f-a1a0-4de0-9b07-fba46274808a" providerId="ADAL" clId="{063BBA83-723B-4C3B-A2AC-BBF35BB89788}" dt="2023-08-02T04:48:18.291" v="19"/>
          <ac:graphicFrameMkLst>
            <pc:docMk/>
            <pc:sldMk cId="2472843529" sldId="268"/>
            <ac:graphicFrameMk id="270" creationId="{00000000-0000-0000-0000-000000000000}"/>
          </ac:graphicFrameMkLst>
        </pc:graphicFrameChg>
      </pc:sldChg>
      <pc:sldChg chg="addSp delSp modSp mod modNotes">
        <pc:chgData name="Lưu dữ liệu" userId="2906619f-a1a0-4de0-9b07-fba46274808a" providerId="ADAL" clId="{063BBA83-723B-4C3B-A2AC-BBF35BB89788}" dt="2023-08-02T04:50:16.709" v="162"/>
        <pc:sldMkLst>
          <pc:docMk/>
          <pc:sldMk cId="2436139966" sldId="272"/>
        </pc:sldMkLst>
        <pc:spChg chg="add mod">
          <ac:chgData name="Lưu dữ liệu" userId="2906619f-a1a0-4de0-9b07-fba46274808a" providerId="ADAL" clId="{063BBA83-723B-4C3B-A2AC-BBF35BB89788}" dt="2023-08-02T04:50:16.709" v="162"/>
          <ac:spMkLst>
            <pc:docMk/>
            <pc:sldMk cId="2436139966" sldId="272"/>
            <ac:spMk id="2" creationId="{B3363FD8-54A8-DB0C-12B8-D2A88E96279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" creationId="{84D6A5FA-0BC0-152E-E5C8-220FE169A707}"/>
          </ac:spMkLst>
        </pc:spChg>
        <pc:spChg chg="del mod">
          <ac:chgData name="Lưu dữ liệu" userId="2906619f-a1a0-4de0-9b07-fba46274808a" providerId="ADAL" clId="{063BBA83-723B-4C3B-A2AC-BBF35BB89788}" dt="2023-08-02T04:50:16.391" v="161" actId="478"/>
          <ac:spMkLst>
            <pc:docMk/>
            <pc:sldMk cId="2436139966" sldId="272"/>
            <ac:spMk id="4" creationId="{D550E3E4-8600-5CD5-3791-20734AFE0E6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11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49:58.360" v="152"/>
        <pc:sldMkLst>
          <pc:docMk/>
          <pc:sldMk cId="3771341362" sldId="273"/>
        </pc:sldMkLst>
        <pc:spChg chg="add mod">
          <ac:chgData name="Lưu dữ liệu" userId="2906619f-a1a0-4de0-9b07-fba46274808a" providerId="ADAL" clId="{063BBA83-723B-4C3B-A2AC-BBF35BB89788}" dt="2023-08-02T04:49:58.360" v="152"/>
          <ac:spMkLst>
            <pc:docMk/>
            <pc:sldMk cId="3771341362" sldId="273"/>
            <ac:spMk id="2" creationId="{2DF691F0-A4E7-0BD9-3D3E-2FE88EA9F96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" creationId="{E7DB21A4-09EF-FB06-90ED-39789267A10F}"/>
          </ac:spMkLst>
        </pc:spChg>
        <pc:spChg chg="del mod">
          <ac:chgData name="Lưu dữ liệu" userId="2906619f-a1a0-4de0-9b07-fba46274808a" providerId="ADAL" clId="{063BBA83-723B-4C3B-A2AC-BBF35BB89788}" dt="2023-08-02T04:49:58.089" v="151" actId="478"/>
          <ac:spMkLst>
            <pc:docMk/>
            <pc:sldMk cId="3771341362" sldId="273"/>
            <ac:spMk id="4" creationId="{DA204FC4-728C-7CB8-B0CB-B0C5131F280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3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20.760" v="164"/>
        <pc:sldMkLst>
          <pc:docMk/>
          <pc:sldMk cId="4054798595" sldId="274"/>
        </pc:sldMkLst>
        <pc:spChg chg="add mod">
          <ac:chgData name="Lưu dữ liệu" userId="2906619f-a1a0-4de0-9b07-fba46274808a" providerId="ADAL" clId="{063BBA83-723B-4C3B-A2AC-BBF35BB89788}" dt="2023-08-02T04:50:20.760" v="164"/>
          <ac:spMkLst>
            <pc:docMk/>
            <pc:sldMk cId="4054798595" sldId="274"/>
            <ac:spMk id="2" creationId="{6E1A3EC3-EF35-B040-95E7-E694EA5D51F4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" creationId="{21CA823F-FC70-050C-A57D-3B606A8E7E62}"/>
          </ac:spMkLst>
        </pc:spChg>
        <pc:spChg chg="del mod">
          <ac:chgData name="Lưu dữ liệu" userId="2906619f-a1a0-4de0-9b07-fba46274808a" providerId="ADAL" clId="{063BBA83-723B-4C3B-A2AC-BBF35BB89788}" dt="2023-08-02T04:50:20.492" v="163" actId="478"/>
          <ac:spMkLst>
            <pc:docMk/>
            <pc:sldMk cId="4054798595" sldId="274"/>
            <ac:spMk id="4" creationId="{FA1988C4-A713-7846-A8E5-13C547B4A482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8" creationId="{00000000-0000-0000-0000-000000000000}"/>
          </ac:spMkLst>
        </pc:s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5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23.879" v="166"/>
        <pc:sldMkLst>
          <pc:docMk/>
          <pc:sldMk cId="1270274646" sldId="277"/>
        </pc:sldMkLst>
        <pc:spChg chg="add mod">
          <ac:chgData name="Lưu dữ liệu" userId="2906619f-a1a0-4de0-9b07-fba46274808a" providerId="ADAL" clId="{063BBA83-723B-4C3B-A2AC-BBF35BB89788}" dt="2023-08-02T04:50:23.879" v="166"/>
          <ac:spMkLst>
            <pc:docMk/>
            <pc:sldMk cId="1270274646" sldId="277"/>
            <ac:spMk id="2" creationId="{8498A6C2-194A-B88C-4425-D76E5D0F9A8B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" creationId="{81844C6D-9C00-743F-D1ED-F78A9DFBC52F}"/>
          </ac:spMkLst>
        </pc:spChg>
        <pc:spChg chg="del mod">
          <ac:chgData name="Lưu dữ liệu" userId="2906619f-a1a0-4de0-9b07-fba46274808a" providerId="ADAL" clId="{063BBA83-723B-4C3B-A2AC-BBF35BB89788}" dt="2023-08-02T04:50:23.608" v="165" actId="478"/>
          <ac:spMkLst>
            <pc:docMk/>
            <pc:sldMk cId="1270274646" sldId="277"/>
            <ac:spMk id="4" creationId="{7CBEBC52-9874-9FFE-2B7E-7AA7FBA22827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3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1270274646" sldId="277"/>
            <ac:grpSpMk id="379" creationId="{00000000-0000-0000-0000-000000000000}"/>
          </ac:grpSpMkLst>
        </pc:gr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1270274646" sldId="277"/>
            <ac:picMk id="384" creationId="{00000000-0000-0000-0000-000000000000}"/>
          </ac:picMkLst>
        </pc:picChg>
      </pc:sldChg>
      <pc:sldChg chg="addSp delSp modSp mod modNotes">
        <pc:chgData name="Lưu dữ liệu" userId="2906619f-a1a0-4de0-9b07-fba46274808a" providerId="ADAL" clId="{063BBA83-723B-4C3B-A2AC-BBF35BB89788}" dt="2023-08-02T04:50:27.033" v="168"/>
        <pc:sldMkLst>
          <pc:docMk/>
          <pc:sldMk cId="0" sldId="282"/>
        </pc:sldMkLst>
        <pc:spChg chg="add mod">
          <ac:chgData name="Lưu dữ liệu" userId="2906619f-a1a0-4de0-9b07-fba46274808a" providerId="ADAL" clId="{063BBA83-723B-4C3B-A2AC-BBF35BB89788}" dt="2023-08-02T04:50:27.033" v="168"/>
          <ac:spMkLst>
            <pc:docMk/>
            <pc:sldMk cId="0" sldId="282"/>
            <ac:spMk id="2" creationId="{0B7E461C-1175-91EE-F9D6-4E27854FD3E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3" creationId="{F55D59D6-9B3A-DB28-3657-B81D77B2F625}"/>
          </ac:spMkLst>
        </pc:spChg>
        <pc:spChg chg="del mod">
          <ac:chgData name="Lưu dữ liệu" userId="2906619f-a1a0-4de0-9b07-fba46274808a" providerId="ADAL" clId="{063BBA83-723B-4C3B-A2AC-BBF35BB89788}" dt="2023-08-02T04:50:26.749" v="167" actId="478"/>
          <ac:spMkLst>
            <pc:docMk/>
            <pc:sldMk cId="0" sldId="282"/>
            <ac:spMk id="4" creationId="{53DA6584-DAA1-655B-0E2A-3B91C64B751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55" creationId="{00000000-0000-0000-0000-000000000000}"/>
          </ac:spMkLst>
        </pc:s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5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5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54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29.821" v="170"/>
        <pc:sldMkLst>
          <pc:docMk/>
          <pc:sldMk cId="0" sldId="283"/>
        </pc:sldMkLst>
        <pc:spChg chg="add mod">
          <ac:chgData name="Lưu dữ liệu" userId="2906619f-a1a0-4de0-9b07-fba46274808a" providerId="ADAL" clId="{063BBA83-723B-4C3B-A2AC-BBF35BB89788}" dt="2023-08-02T04:50:29.821" v="170"/>
          <ac:spMkLst>
            <pc:docMk/>
            <pc:sldMk cId="0" sldId="283"/>
            <ac:spMk id="2" creationId="{5BB948AB-80F8-192B-F740-1337DEA0E0BF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3" creationId="{B8CFEAB8-8355-15D3-8604-5F744E25ED6F}"/>
          </ac:spMkLst>
        </pc:spChg>
        <pc:spChg chg="del mod">
          <ac:chgData name="Lưu dữ liệu" userId="2906619f-a1a0-4de0-9b07-fba46274808a" providerId="ADAL" clId="{063BBA83-723B-4C3B-A2AC-BBF35BB89788}" dt="2023-08-02T04:50:29.535" v="169" actId="478"/>
          <ac:spMkLst>
            <pc:docMk/>
            <pc:sldMk cId="0" sldId="283"/>
            <ac:spMk id="4" creationId="{6F48C01C-6136-D73C-C810-86AC2C689B9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7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6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6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9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32.939" v="172"/>
        <pc:sldMkLst>
          <pc:docMk/>
          <pc:sldMk cId="1391671043" sldId="284"/>
        </pc:sldMkLst>
        <pc:spChg chg="add mod">
          <ac:chgData name="Lưu dữ liệu" userId="2906619f-a1a0-4de0-9b07-fba46274808a" providerId="ADAL" clId="{063BBA83-723B-4C3B-A2AC-BBF35BB89788}" dt="2023-08-02T04:50:32.939" v="172"/>
          <ac:spMkLst>
            <pc:docMk/>
            <pc:sldMk cId="1391671043" sldId="284"/>
            <ac:spMk id="2" creationId="{A1496AF0-50B0-04F3-27DE-57F87C2F7DA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391671043" sldId="284"/>
            <ac:spMk id="3" creationId="{DCEB240F-D0C9-EBEF-0661-DF5AF3ABDCBD}"/>
          </ac:spMkLst>
        </pc:spChg>
        <pc:spChg chg="del mod">
          <ac:chgData name="Lưu dữ liệu" userId="2906619f-a1a0-4de0-9b07-fba46274808a" providerId="ADAL" clId="{063BBA83-723B-4C3B-A2AC-BBF35BB89788}" dt="2023-08-02T04:50:32.629" v="171" actId="478"/>
          <ac:spMkLst>
            <pc:docMk/>
            <pc:sldMk cId="1391671043" sldId="284"/>
            <ac:spMk id="4" creationId="{3FC03414-075A-13EA-A4A8-E97E0CAF1F6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391671043" sldId="284"/>
            <ac:spMk id="492" creationId="{00000000-0000-0000-0000-000000000000}"/>
          </ac:spMkLst>
        </pc:spChg>
        <pc:graphicFrameChg chg="mod">
          <ac:chgData name="Lưu dữ liệu" userId="2906619f-a1a0-4de0-9b07-fba46274808a" providerId="ADAL" clId="{063BBA83-723B-4C3B-A2AC-BBF35BB89788}" dt="2023-08-02T04:48:18.291" v="19"/>
          <ac:graphicFrameMkLst>
            <pc:docMk/>
            <pc:sldMk cId="1391671043" sldId="284"/>
            <ac:graphicFrameMk id="494" creationId="{00000000-0000-0000-0000-000000000000}"/>
          </ac:graphicFrameMkLst>
        </pc:graphicFrameChg>
      </pc:sldChg>
      <pc:sldChg chg="addSp delSp modSp mod modNotes">
        <pc:chgData name="Lưu dữ liệu" userId="2906619f-a1a0-4de0-9b07-fba46274808a" providerId="ADAL" clId="{063BBA83-723B-4C3B-A2AC-BBF35BB89788}" dt="2023-08-02T04:50:36.026" v="174"/>
        <pc:sldMkLst>
          <pc:docMk/>
          <pc:sldMk cId="2577019100" sldId="285"/>
        </pc:sldMkLst>
        <pc:spChg chg="add mod">
          <ac:chgData name="Lưu dữ liệu" userId="2906619f-a1a0-4de0-9b07-fba46274808a" providerId="ADAL" clId="{063BBA83-723B-4C3B-A2AC-BBF35BB89788}" dt="2023-08-02T04:50:36.026" v="174"/>
          <ac:spMkLst>
            <pc:docMk/>
            <pc:sldMk cId="2577019100" sldId="285"/>
            <ac:spMk id="2" creationId="{5D719D00-280C-5D1A-BBC4-17FCB78A6794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3" creationId="{F1E33B38-4193-209B-065B-BB0C0F72C4BC}"/>
          </ac:spMkLst>
        </pc:spChg>
        <pc:spChg chg="del mod">
          <ac:chgData name="Lưu dữ liệu" userId="2906619f-a1a0-4de0-9b07-fba46274808a" providerId="ADAL" clId="{063BBA83-723B-4C3B-A2AC-BBF35BB89788}" dt="2023-08-02T04:50:35.758" v="173" actId="478"/>
          <ac:spMkLst>
            <pc:docMk/>
            <pc:sldMk cId="2577019100" sldId="285"/>
            <ac:spMk id="4" creationId="{C7097EA5-561B-7743-73A4-A8A37ED5781D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4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12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39.662" v="176"/>
        <pc:sldMkLst>
          <pc:docMk/>
          <pc:sldMk cId="3277019628" sldId="286"/>
        </pc:sldMkLst>
        <pc:spChg chg="add mod">
          <ac:chgData name="Lưu dữ liệu" userId="2906619f-a1a0-4de0-9b07-fba46274808a" providerId="ADAL" clId="{063BBA83-723B-4C3B-A2AC-BBF35BB89788}" dt="2023-08-02T04:50:39.662" v="176"/>
          <ac:spMkLst>
            <pc:docMk/>
            <pc:sldMk cId="3277019628" sldId="286"/>
            <ac:spMk id="2" creationId="{641036F8-C2F5-6410-B08D-052A5B68547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3" creationId="{5F5B27D2-C218-9115-7C4D-A9B1DB00E20B}"/>
          </ac:spMkLst>
        </pc:spChg>
        <pc:spChg chg="del mod">
          <ac:chgData name="Lưu dữ liệu" userId="2906619f-a1a0-4de0-9b07-fba46274808a" providerId="ADAL" clId="{063BBA83-723B-4C3B-A2AC-BBF35BB89788}" dt="2023-08-02T04:50:39.355" v="175" actId="478"/>
          <ac:spMkLst>
            <pc:docMk/>
            <pc:sldMk cId="3277019628" sldId="286"/>
            <ac:spMk id="4" creationId="{08640202-99D7-FFCF-0F96-E453BE87FD6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52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3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3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4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46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42.780" v="178"/>
        <pc:sldMkLst>
          <pc:docMk/>
          <pc:sldMk cId="3215322831" sldId="287"/>
        </pc:sldMkLst>
        <pc:spChg chg="add mod">
          <ac:chgData name="Lưu dữ liệu" userId="2906619f-a1a0-4de0-9b07-fba46274808a" providerId="ADAL" clId="{063BBA83-723B-4C3B-A2AC-BBF35BB89788}" dt="2023-08-02T04:50:42.780" v="178"/>
          <ac:spMkLst>
            <pc:docMk/>
            <pc:sldMk cId="3215322831" sldId="287"/>
            <ac:spMk id="2" creationId="{2854B0A7-B566-A0D3-9DB1-3AD5A1E638B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3" creationId="{8C14F32C-D3F8-E6AD-525C-2B269A0AD8E9}"/>
          </ac:spMkLst>
        </pc:spChg>
        <pc:spChg chg="del mod">
          <ac:chgData name="Lưu dữ liệu" userId="2906619f-a1a0-4de0-9b07-fba46274808a" providerId="ADAL" clId="{063BBA83-723B-4C3B-A2AC-BBF35BB89788}" dt="2023-08-02T04:50:42.513" v="177" actId="478"/>
          <ac:spMkLst>
            <pc:docMk/>
            <pc:sldMk cId="3215322831" sldId="287"/>
            <ac:spMk id="4" creationId="{F3CA6B36-38C4-8406-1478-37572DD7D4A3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8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15322831" sldId="287"/>
            <ac:grpSpMk id="559" creationId="{00000000-0000-0000-0000-000000000000}"/>
          </ac:grpSpMkLst>
        </pc:gr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6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6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7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45.896" v="180"/>
        <pc:sldMkLst>
          <pc:docMk/>
          <pc:sldMk cId="2529625963" sldId="289"/>
        </pc:sldMkLst>
        <pc:spChg chg="add mod">
          <ac:chgData name="Lưu dữ liệu" userId="2906619f-a1a0-4de0-9b07-fba46274808a" providerId="ADAL" clId="{063BBA83-723B-4C3B-A2AC-BBF35BB89788}" dt="2023-08-02T04:50:45.896" v="180"/>
          <ac:spMkLst>
            <pc:docMk/>
            <pc:sldMk cId="2529625963" sldId="289"/>
            <ac:spMk id="2" creationId="{CE7C6000-3825-704E-B70A-B811145E2FE2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3" creationId="{4061F09E-CCEC-D931-99FD-ECD548D9BE1D}"/>
          </ac:spMkLst>
        </pc:spChg>
        <pc:spChg chg="del mod">
          <ac:chgData name="Lưu dữ liệu" userId="2906619f-a1a0-4de0-9b07-fba46274808a" providerId="ADAL" clId="{063BBA83-723B-4C3B-A2AC-BBF35BB89788}" dt="2023-08-02T04:50:45.626" v="179" actId="478"/>
          <ac:spMkLst>
            <pc:docMk/>
            <pc:sldMk cId="2529625963" sldId="289"/>
            <ac:spMk id="4" creationId="{3302EB9F-285C-0E5F-3630-DD674EB1EE54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5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5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82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2529625963" sldId="289"/>
            <ac:grpSpMk id="59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2529625963" sldId="289"/>
            <ac:grpSpMk id="647" creationId="{00000000-0000-0000-0000-000000000000}"/>
          </ac:grpSpMkLst>
        </pc:gr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7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71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49.052" v="182"/>
        <pc:sldMkLst>
          <pc:docMk/>
          <pc:sldMk cId="494545499" sldId="290"/>
        </pc:sldMkLst>
        <pc:spChg chg="add mod">
          <ac:chgData name="Lưu dữ liệu" userId="2906619f-a1a0-4de0-9b07-fba46274808a" providerId="ADAL" clId="{063BBA83-723B-4C3B-A2AC-BBF35BB89788}" dt="2023-08-02T04:50:49.052" v="182"/>
          <ac:spMkLst>
            <pc:docMk/>
            <pc:sldMk cId="494545499" sldId="290"/>
            <ac:spMk id="2" creationId="{FAC0D9A1-F7FD-C79D-C047-96F3154975F1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94545499" sldId="290"/>
            <ac:spMk id="3" creationId="{45F8AC72-ECEE-2673-F83E-736447B4C8F5}"/>
          </ac:spMkLst>
        </pc:spChg>
        <pc:spChg chg="del mod">
          <ac:chgData name="Lưu dữ liệu" userId="2906619f-a1a0-4de0-9b07-fba46274808a" providerId="ADAL" clId="{063BBA83-723B-4C3B-A2AC-BBF35BB89788}" dt="2023-08-02T04:50:48.740" v="181" actId="478"/>
          <ac:spMkLst>
            <pc:docMk/>
            <pc:sldMk cId="494545499" sldId="290"/>
            <ac:spMk id="4" creationId="{7EB92AA9-1AE7-2C81-CAE3-DB2D67C9E98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94545499" sldId="290"/>
            <ac:spMk id="687" creationId="{00000000-0000-0000-0000-000000000000}"/>
          </ac:spMkLst>
        </pc:spChg>
        <pc:graphicFrameChg chg="mod">
          <ac:chgData name="Lưu dữ liệu" userId="2906619f-a1a0-4de0-9b07-fba46274808a" providerId="ADAL" clId="{063BBA83-723B-4C3B-A2AC-BBF35BB89788}" dt="2023-08-02T04:48:18.291" v="19"/>
          <ac:graphicFrameMkLst>
            <pc:docMk/>
            <pc:sldMk cId="494545499" sldId="290"/>
            <ac:graphicFrameMk id="689" creationId="{00000000-0000-0000-0000-000000000000}"/>
          </ac:graphicFrameMkLst>
        </pc:graphicFrameChg>
      </pc:sldChg>
      <pc:sldChg chg="addSp delSp modSp mod modNotes">
        <pc:chgData name="Lưu dữ liệu" userId="2906619f-a1a0-4de0-9b07-fba46274808a" providerId="ADAL" clId="{063BBA83-723B-4C3B-A2AC-BBF35BB89788}" dt="2023-08-02T04:50:52.824" v="184"/>
        <pc:sldMkLst>
          <pc:docMk/>
          <pc:sldMk cId="3744783089" sldId="291"/>
        </pc:sldMkLst>
        <pc:spChg chg="add mod">
          <ac:chgData name="Lưu dữ liệu" userId="2906619f-a1a0-4de0-9b07-fba46274808a" providerId="ADAL" clId="{063BBA83-723B-4C3B-A2AC-BBF35BB89788}" dt="2023-08-02T04:50:52.824" v="184"/>
          <ac:spMkLst>
            <pc:docMk/>
            <pc:sldMk cId="3744783089" sldId="291"/>
            <ac:spMk id="2" creationId="{8D14797C-EE82-6CE8-E5EE-155E338E3BD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3" creationId="{C93D4FDD-BD61-0752-73CC-465D0669CC83}"/>
          </ac:spMkLst>
        </pc:spChg>
        <pc:spChg chg="del mod">
          <ac:chgData name="Lưu dữ liệu" userId="2906619f-a1a0-4de0-9b07-fba46274808a" providerId="ADAL" clId="{063BBA83-723B-4C3B-A2AC-BBF35BB89788}" dt="2023-08-02T04:50:52.542" v="183" actId="478"/>
          <ac:spMkLst>
            <pc:docMk/>
            <pc:sldMk cId="3744783089" sldId="291"/>
            <ac:spMk id="4" creationId="{F283DAF9-DC30-C4A8-2D83-05B7CF58732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7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69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0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0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1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1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4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4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4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7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7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8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8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8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9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9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0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2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2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2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3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3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4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4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4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5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6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6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7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7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8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8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9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9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0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0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1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2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2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3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3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4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4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5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6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73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57.131" v="186"/>
        <pc:sldMkLst>
          <pc:docMk/>
          <pc:sldMk cId="3650716887" sldId="292"/>
        </pc:sldMkLst>
        <pc:spChg chg="add mod">
          <ac:chgData name="Lưu dữ liệu" userId="2906619f-a1a0-4de0-9b07-fba46274808a" providerId="ADAL" clId="{063BBA83-723B-4C3B-A2AC-BBF35BB89788}" dt="2023-08-02T04:50:57.131" v="186"/>
          <ac:spMkLst>
            <pc:docMk/>
            <pc:sldMk cId="3650716887" sldId="292"/>
            <ac:spMk id="2" creationId="{C03279CF-9E80-6BF4-FC5C-5DBBE51EAB0F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3" creationId="{08E6D7D4-88E6-D832-F4EF-0CCA73C87FDC}"/>
          </ac:spMkLst>
        </pc:spChg>
        <pc:spChg chg="del mod">
          <ac:chgData name="Lưu dữ liệu" userId="2906619f-a1a0-4de0-9b07-fba46274808a" providerId="ADAL" clId="{063BBA83-723B-4C3B-A2AC-BBF35BB89788}" dt="2023-08-02T04:50:56.804" v="185" actId="478"/>
          <ac:spMkLst>
            <pc:docMk/>
            <pc:sldMk cId="3650716887" sldId="292"/>
            <ac:spMk id="4" creationId="{10117E15-F5CD-EFD1-292B-9D97D866F16B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7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8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9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9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9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0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1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2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2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3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3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4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4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5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7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8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8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9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9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0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1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1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2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3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4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5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5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6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7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8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8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9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9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0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2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2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3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3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4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4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5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6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7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7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8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9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9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1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2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3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4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6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6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6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7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7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7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8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9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1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2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24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1:00.233" v="188"/>
        <pc:sldMkLst>
          <pc:docMk/>
          <pc:sldMk cId="2379478734" sldId="294"/>
        </pc:sldMkLst>
        <pc:spChg chg="add mod">
          <ac:chgData name="Lưu dữ liệu" userId="2906619f-a1a0-4de0-9b07-fba46274808a" providerId="ADAL" clId="{063BBA83-723B-4C3B-A2AC-BBF35BB89788}" dt="2023-08-02T04:51:00.233" v="188"/>
          <ac:spMkLst>
            <pc:docMk/>
            <pc:sldMk cId="2379478734" sldId="294"/>
            <ac:spMk id="2" creationId="{ED2B7EF9-6DD3-52EF-981E-984208138E3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379478734" sldId="294"/>
            <ac:spMk id="3" creationId="{AF6776E8-3C2F-4E71-89F0-126AF49D6BBD}"/>
          </ac:spMkLst>
        </pc:spChg>
        <pc:spChg chg="del mod">
          <ac:chgData name="Lưu dữ liệu" userId="2906619f-a1a0-4de0-9b07-fba46274808a" providerId="ADAL" clId="{063BBA83-723B-4C3B-A2AC-BBF35BB89788}" dt="2023-08-02T04:50:59.943" v="187" actId="478"/>
          <ac:spMkLst>
            <pc:docMk/>
            <pc:sldMk cId="2379478734" sldId="294"/>
            <ac:spMk id="4" creationId="{DAF9D53B-EF5E-058F-88C4-B404D31B771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379478734" sldId="294"/>
            <ac:spMk id="1441" creationId="{00000000-0000-0000-0000-000000000000}"/>
          </ac:spMkLst>
        </pc:spChg>
      </pc:sldChg>
      <pc:sldChg chg="addSp delSp modSp mod">
        <pc:chgData name="Lưu dữ liệu" userId="2906619f-a1a0-4de0-9b07-fba46274808a" providerId="ADAL" clId="{063BBA83-723B-4C3B-A2AC-BBF35BB89788}" dt="2023-08-02T04:49:54.497" v="150"/>
        <pc:sldMkLst>
          <pc:docMk/>
          <pc:sldMk cId="2597517156" sldId="295"/>
        </pc:sldMkLst>
        <pc:spChg chg="add mod">
          <ac:chgData name="Lưu dữ liệu" userId="2906619f-a1a0-4de0-9b07-fba46274808a" providerId="ADAL" clId="{063BBA83-723B-4C3B-A2AC-BBF35BB89788}" dt="2023-08-02T04:49:54.497" v="150"/>
          <ac:spMkLst>
            <pc:docMk/>
            <pc:sldMk cId="2597517156" sldId="295"/>
            <ac:spMk id="2" creationId="{66F4EA0B-B9FC-5309-04B2-6F80F250296D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97517156" sldId="295"/>
            <ac:spMk id="3" creationId="{90F5D31E-2E53-BD47-A35B-D63B0FE6080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97517156" sldId="295"/>
            <ac:spMk id="4" creationId="{13D0D81D-0A1F-5E40-A1F2-9B363472918E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97517156" sldId="295"/>
            <ac:spMk id="6" creationId="{CA3D39D6-7841-78B6-08CF-3411ACE0B309}"/>
          </ac:spMkLst>
        </pc:spChg>
        <pc:spChg chg="del mod">
          <ac:chgData name="Lưu dữ liệu" userId="2906619f-a1a0-4de0-9b07-fba46274808a" providerId="ADAL" clId="{063BBA83-723B-4C3B-A2AC-BBF35BB89788}" dt="2023-08-02T04:49:54.144" v="149" actId="478"/>
          <ac:spMkLst>
            <pc:docMk/>
            <pc:sldMk cId="2597517156" sldId="295"/>
            <ac:spMk id="7" creationId="{23A49B2F-BD22-93D1-EBEE-5EA2510A1CDC}"/>
          </ac:spMkLst>
        </pc:s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2597517156" sldId="295"/>
            <ac:picMk id="5" creationId="{3E9A46A7-9297-594B-9B42-518BFC8AA827}"/>
          </ac:picMkLst>
        </pc:picChg>
      </pc:sldChg>
      <pc:sldMasterChg chg="modSp modSldLayout">
        <pc:chgData name="Lưu dữ liệu" userId="2906619f-a1a0-4de0-9b07-fba46274808a" providerId="ADAL" clId="{063BBA83-723B-4C3B-A2AC-BBF35BB89788}" dt="2023-08-02T04:51:32.462" v="221" actId="14826"/>
        <pc:sldMasterMkLst>
          <pc:docMk/>
          <pc:sldMasterMk cId="0" sldId="2147483658"/>
        </pc:sldMasterMkLst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asterMk cId="0" sldId="2147483658"/>
            <ac:spMk id="2" creationId="{5C36681A-1F1B-8475-8009-4543B0C9BB2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asterMk cId="0" sldId="2147483658"/>
            <ac:spMk id="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asterMk cId="0" sldId="2147483658"/>
            <ac:spMk id="7" creationId="{00000000-0000-0000-0000-000000000000}"/>
          </ac:spMkLst>
        </pc:spChg>
        <pc:sldLayoutChg chg="addSp delSp modSp mod">
          <pc:chgData name="Lưu dữ liệu" userId="2906619f-a1a0-4de0-9b07-fba46274808a" providerId="ADAL" clId="{063BBA83-723B-4C3B-A2AC-BBF35BB89788}" dt="2023-08-02T04:49:23.138" v="118" actId="1038"/>
          <pc:sldLayoutMkLst>
            <pc:docMk/>
            <pc:sldMasterMk cId="0" sldId="2147483658"/>
            <pc:sldLayoutMk cId="0" sldId="2147483648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48"/>
              <ac:spMk id="34" creationId="{0D3CACD8-83A1-194D-AE74-DE483DD80533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48"/>
              <ac:spMk id="35" creationId="{13AAABED-4EA7-894B-AD38-8084DA9AB712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48"/>
              <ac:spMk id="36" creationId="{6E5836D2-326F-8F45-86F8-33C024E892F4}"/>
            </ac:spMkLst>
          </pc:spChg>
          <pc:picChg chg="add del mod">
            <ac:chgData name="Lưu dữ liệu" userId="2906619f-a1a0-4de0-9b07-fba46274808a" providerId="ADAL" clId="{063BBA83-723B-4C3B-A2AC-BBF35BB89788}" dt="2023-08-02T04:49:12.891" v="32" actId="478"/>
            <ac:picMkLst>
              <pc:docMk/>
              <pc:sldMasterMk cId="0" sldId="2147483658"/>
              <pc:sldLayoutMk cId="0" sldId="2147483648"/>
              <ac:picMk id="2" creationId="{696E4062-CF1E-EA10-1379-6CD11C1D4045}"/>
            </ac:picMkLst>
          </pc:picChg>
          <pc:picChg chg="add mod">
            <ac:chgData name="Lưu dữ liệu" userId="2906619f-a1a0-4de0-9b07-fba46274808a" providerId="ADAL" clId="{063BBA83-723B-4C3B-A2AC-BBF35BB89788}" dt="2023-08-02T04:49:23.138" v="118" actId="1038"/>
            <ac:picMkLst>
              <pc:docMk/>
              <pc:sldMasterMk cId="0" sldId="2147483658"/>
              <pc:sldLayoutMk cId="0" sldId="2147483648"/>
              <ac:picMk id="3" creationId="{D3A4500F-A94D-9779-9CFC-66A519705A7C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48"/>
              <ac:picMk id="21" creationId="{A6B7F380-7088-AF44-83D0-A5FE0EF16F49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48"/>
              <ac:picMk id="23" creationId="{5A406171-A516-9440-939E-50F18380278B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48"/>
              <ac:picMk id="26" creationId="{9E1944C3-0139-6246-8C4C-2210890324AA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14.024" v="210" actId="1037"/>
          <pc:sldLayoutMkLst>
            <pc:docMk/>
            <pc:sldMasterMk cId="0" sldId="2147483658"/>
            <pc:sldLayoutMk cId="0" sldId="2147483651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3" creationId="{BD603072-442E-7620-1ECB-174B30D49997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7" creationId="{7A536CDB-6391-B76C-9834-5DDF363EB4B2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67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68" creationId="{00000000-0000-0000-0000-000000000000}"/>
            </ac:spMkLst>
          </pc:spChg>
          <pc:picChg chg="add mod">
            <ac:chgData name="Lưu dữ liệu" userId="2906619f-a1a0-4de0-9b07-fba46274808a" providerId="ADAL" clId="{063BBA83-723B-4C3B-A2AC-BBF35BB89788}" dt="2023-08-02T04:51:14.024" v="210" actId="1037"/>
            <ac:picMkLst>
              <pc:docMk/>
              <pc:sldMasterMk cId="0" sldId="2147483658"/>
              <pc:sldLayoutMk cId="0" sldId="2147483651"/>
              <ac:picMk id="2" creationId="{070C4442-DF65-C027-A41F-B8CBB7A2F32D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1"/>
              <ac:picMk id="4" creationId="{AC0C17DC-29AE-8941-B4D6-1A7A2C2F5245}"/>
            </ac:picMkLst>
          </pc:picChg>
          <pc:picChg chg="del mod">
            <ac:chgData name="Lưu dữ liệu" userId="2906619f-a1a0-4de0-9b07-fba46274808a" providerId="ADAL" clId="{063BBA83-723B-4C3B-A2AC-BBF35BB89788}" dt="2023-08-02T04:48:15.259" v="18" actId="21"/>
            <ac:picMkLst>
              <pc:docMk/>
              <pc:sldMasterMk cId="0" sldId="2147483658"/>
              <pc:sldLayoutMk cId="0" sldId="2147483651"/>
              <ac:picMk id="5" creationId="{276487E6-5312-728B-E59C-9176F7AFA5F7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18.122" v="212"/>
          <pc:sldLayoutMkLst>
            <pc:docMk/>
            <pc:sldMasterMk cId="0" sldId="2147483658"/>
            <pc:sldLayoutMk cId="0" sldId="2147483653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5" creationId="{F76896AF-D8CF-81F4-B19B-793B69EEA9B8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7" creationId="{048CD771-7E49-951B-52B0-4EA04CDC844E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0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1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2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3" creationId="{00000000-0000-0000-0000-000000000000}"/>
            </ac:spMkLst>
          </pc:spChg>
          <pc:picChg chg="add del mod">
            <ac:chgData name="Lưu dữ liệu" userId="2906619f-a1a0-4de0-9b07-fba46274808a" providerId="ADAL" clId="{063BBA83-723B-4C3B-A2AC-BBF35BB89788}" dt="2023-08-02T04:51:17.845" v="211" actId="478"/>
            <ac:picMkLst>
              <pc:docMk/>
              <pc:sldMasterMk cId="0" sldId="2147483658"/>
              <pc:sldLayoutMk cId="0" sldId="2147483653"/>
              <ac:picMk id="2" creationId="{3D0032B1-CDC8-F49C-C538-3345D99079A3}"/>
            </ac:picMkLst>
          </pc:picChg>
          <pc:picChg chg="del mod">
            <ac:chgData name="Lưu dữ liệu" userId="2906619f-a1a0-4de0-9b07-fba46274808a" providerId="ADAL" clId="{063BBA83-723B-4C3B-A2AC-BBF35BB89788}" dt="2023-08-02T04:48:25.504" v="21" actId="478"/>
            <ac:picMkLst>
              <pc:docMk/>
              <pc:sldMasterMk cId="0" sldId="2147483658"/>
              <pc:sldLayoutMk cId="0" sldId="2147483653"/>
              <ac:picMk id="3" creationId="{BFAB1387-3FFF-CC95-4169-BA80EBBE2A91}"/>
            </ac:picMkLst>
          </pc:picChg>
          <pc:picChg chg="add mod">
            <ac:chgData name="Lưu dữ liệu" userId="2906619f-a1a0-4de0-9b07-fba46274808a" providerId="ADAL" clId="{063BBA83-723B-4C3B-A2AC-BBF35BB89788}" dt="2023-08-02T04:51:18.122" v="212"/>
            <ac:picMkLst>
              <pc:docMk/>
              <pc:sldMasterMk cId="0" sldId="2147483658"/>
              <pc:sldLayoutMk cId="0" sldId="2147483653"/>
              <ac:picMk id="4" creationId="{52CBD51C-9FE1-81A9-19F3-8B2A6C91500F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3"/>
              <ac:picMk id="6" creationId="{6868375F-C501-4E40-B817-05F5E131455E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20.493" v="214"/>
          <pc:sldLayoutMkLst>
            <pc:docMk/>
            <pc:sldMasterMk cId="0" sldId="2147483658"/>
            <pc:sldLayoutMk cId="0" sldId="2147483654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4"/>
              <ac:spMk id="7" creationId="{3211B40B-7D9C-30EB-BD53-725922101777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4"/>
              <ac:spMk id="8" creationId="{4365D61D-AEF4-3D7E-C7FA-4AC96498F919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4"/>
              <ac:spMk id="118" creationId="{00000000-0000-0000-0000-000000000000}"/>
            </ac:spMkLst>
          </pc:spChg>
          <pc:picChg chg="add del mod">
            <ac:chgData name="Lưu dữ liệu" userId="2906619f-a1a0-4de0-9b07-fba46274808a" providerId="ADAL" clId="{063BBA83-723B-4C3B-A2AC-BBF35BB89788}" dt="2023-08-02T04:51:20.199" v="213" actId="478"/>
            <ac:picMkLst>
              <pc:docMk/>
              <pc:sldMasterMk cId="0" sldId="2147483658"/>
              <pc:sldLayoutMk cId="0" sldId="2147483654"/>
              <ac:picMk id="2" creationId="{BCDDE9D4-32DF-26E4-014C-35B91183C927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4"/>
              <ac:picMk id="3" creationId="{B23746A7-8871-6E49-9359-121D63302BD2}"/>
            </ac:picMkLst>
          </pc:picChg>
          <pc:picChg chg="add mod">
            <ac:chgData name="Lưu dữ liệu" userId="2906619f-a1a0-4de0-9b07-fba46274808a" providerId="ADAL" clId="{063BBA83-723B-4C3B-A2AC-BBF35BB89788}" dt="2023-08-02T04:51:20.493" v="214"/>
            <ac:picMkLst>
              <pc:docMk/>
              <pc:sldMasterMk cId="0" sldId="2147483658"/>
              <pc:sldLayoutMk cId="0" sldId="2147483654"/>
              <ac:picMk id="4" creationId="{8ECAB195-801D-804F-42F9-91F79E79E1A7}"/>
            </ac:picMkLst>
          </pc:picChg>
          <pc:picChg chg="del mod">
            <ac:chgData name="Lưu dữ liệu" userId="2906619f-a1a0-4de0-9b07-fba46274808a" providerId="ADAL" clId="{063BBA83-723B-4C3B-A2AC-BBF35BB89788}" dt="2023-08-02T04:48:27.775" v="23" actId="478"/>
            <ac:picMkLst>
              <pc:docMk/>
              <pc:sldMasterMk cId="0" sldId="2147483658"/>
              <pc:sldLayoutMk cId="0" sldId="2147483654"/>
              <ac:picMk id="6" creationId="{EB12539A-3CD5-1DBC-AE13-215BD50889DD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22.938" v="216"/>
          <pc:sldLayoutMkLst>
            <pc:docMk/>
            <pc:sldMasterMk cId="0" sldId="2147483658"/>
            <pc:sldLayoutMk cId="0" sldId="2147483655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5"/>
              <ac:spMk id="7" creationId="{0F9CF4CA-8292-EC4E-3A58-A58640F99D5E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5"/>
              <ac:spMk id="8" creationId="{71FE2F44-1503-FE41-BBEF-805B903A41FF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5"/>
              <ac:spMk id="133" creationId="{00000000-0000-0000-0000-000000000000}"/>
            </ac:spMkLst>
          </pc:spChg>
          <pc:picChg chg="add del mod">
            <ac:chgData name="Lưu dữ liệu" userId="2906619f-a1a0-4de0-9b07-fba46274808a" providerId="ADAL" clId="{063BBA83-723B-4C3B-A2AC-BBF35BB89788}" dt="2023-08-02T04:51:22.638" v="215" actId="478"/>
            <ac:picMkLst>
              <pc:docMk/>
              <pc:sldMasterMk cId="0" sldId="2147483658"/>
              <pc:sldLayoutMk cId="0" sldId="2147483655"/>
              <ac:picMk id="2" creationId="{323CEBC0-0EDF-31E7-DBFA-87E3501609C8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5"/>
              <ac:picMk id="3" creationId="{A4C713BA-E96E-E843-817D-08FE685E1A4E}"/>
            </ac:picMkLst>
          </pc:picChg>
          <pc:picChg chg="add mod">
            <ac:chgData name="Lưu dữ liệu" userId="2906619f-a1a0-4de0-9b07-fba46274808a" providerId="ADAL" clId="{063BBA83-723B-4C3B-A2AC-BBF35BB89788}" dt="2023-08-02T04:51:22.938" v="216"/>
            <ac:picMkLst>
              <pc:docMk/>
              <pc:sldMasterMk cId="0" sldId="2147483658"/>
              <pc:sldLayoutMk cId="0" sldId="2147483655"/>
              <ac:picMk id="4" creationId="{14993124-FCA7-4B4F-1089-7C7914D69960}"/>
            </ac:picMkLst>
          </pc:picChg>
          <pc:picChg chg="del mod">
            <ac:chgData name="Lưu dữ liệu" userId="2906619f-a1a0-4de0-9b07-fba46274808a" providerId="ADAL" clId="{063BBA83-723B-4C3B-A2AC-BBF35BB89788}" dt="2023-08-02T04:48:30.223" v="25" actId="478"/>
            <ac:picMkLst>
              <pc:docMk/>
              <pc:sldMasterMk cId="0" sldId="2147483658"/>
              <pc:sldLayoutMk cId="0" sldId="2147483655"/>
              <ac:picMk id="6" creationId="{8D061C37-1121-3DED-6EF6-865662E14BBD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25.351" v="218"/>
          <pc:sldLayoutMkLst>
            <pc:docMk/>
            <pc:sldMasterMk cId="0" sldId="2147483658"/>
            <pc:sldLayoutMk cId="0" sldId="2147483656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6"/>
              <ac:spMk id="7" creationId="{BFD3371C-DD59-2A33-83E6-8481E47C5279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6"/>
              <ac:spMk id="8" creationId="{39FD155E-5B14-8F39-326F-8A89D6481892}"/>
            </ac:spMkLst>
          </pc:sp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6"/>
              <ac:picMk id="2" creationId="{56B53C31-DA3D-544C-8B25-877BD376E166}"/>
            </ac:picMkLst>
          </pc:picChg>
          <pc:picChg chg="add del mod">
            <ac:chgData name="Lưu dữ liệu" userId="2906619f-a1a0-4de0-9b07-fba46274808a" providerId="ADAL" clId="{063BBA83-723B-4C3B-A2AC-BBF35BB89788}" dt="2023-08-02T04:51:25.064" v="217" actId="478"/>
            <ac:picMkLst>
              <pc:docMk/>
              <pc:sldMasterMk cId="0" sldId="2147483658"/>
              <pc:sldLayoutMk cId="0" sldId="2147483656"/>
              <ac:picMk id="3" creationId="{BA10B0F2-7070-897B-FC77-7C45DD061BA5}"/>
            </ac:picMkLst>
          </pc:picChg>
          <pc:picChg chg="add mod">
            <ac:chgData name="Lưu dữ liệu" userId="2906619f-a1a0-4de0-9b07-fba46274808a" providerId="ADAL" clId="{063BBA83-723B-4C3B-A2AC-BBF35BB89788}" dt="2023-08-02T04:51:25.351" v="218"/>
            <ac:picMkLst>
              <pc:docMk/>
              <pc:sldMasterMk cId="0" sldId="2147483658"/>
              <pc:sldLayoutMk cId="0" sldId="2147483656"/>
              <ac:picMk id="4" creationId="{E5A1ABE9-6E19-CA22-A1ED-017E80239D68}"/>
            </ac:picMkLst>
          </pc:picChg>
          <pc:picChg chg="del mod">
            <ac:chgData name="Lưu dữ liệu" userId="2906619f-a1a0-4de0-9b07-fba46274808a" providerId="ADAL" clId="{063BBA83-723B-4C3B-A2AC-BBF35BB89788}" dt="2023-08-02T04:48:32.559" v="27" actId="478"/>
            <ac:picMkLst>
              <pc:docMk/>
              <pc:sldMasterMk cId="0" sldId="2147483658"/>
              <pc:sldLayoutMk cId="0" sldId="2147483656"/>
              <ac:picMk id="6" creationId="{6336D5D8-4FB4-7C38-A37A-DE1D456E7EB9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32.462" v="221" actId="14826"/>
          <pc:sldLayoutMkLst>
            <pc:docMk/>
            <pc:sldMasterMk cId="0" sldId="2147483658"/>
            <pc:sldLayoutMk cId="0" sldId="2147483657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7"/>
              <ac:spMk id="4" creationId="{8E20D040-8720-48B9-6DB5-4222FF34DD85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7"/>
              <ac:spMk id="8" creationId="{AE0CA6E8-4EF2-8880-5997-4FB5EA0DD0AF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7"/>
              <ac:spMk id="9" creationId="{0FD06ABA-4960-58D4-ECC5-9E06272684A7}"/>
            </ac:spMkLst>
          </pc:spChg>
          <pc:picChg chg="add del mod">
            <ac:chgData name="Lưu dữ liệu" userId="2906619f-a1a0-4de0-9b07-fba46274808a" providerId="ADAL" clId="{063BBA83-723B-4C3B-A2AC-BBF35BB89788}" dt="2023-08-02T04:51:27.496" v="219" actId="478"/>
            <ac:picMkLst>
              <pc:docMk/>
              <pc:sldMasterMk cId="0" sldId="2147483658"/>
              <pc:sldLayoutMk cId="0" sldId="2147483657"/>
              <ac:picMk id="2" creationId="{BAB1147E-BD43-95AF-3FCD-8FD5D5E829A4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7"/>
              <ac:picMk id="3" creationId="{FF14EAE1-3B59-0144-BD56-F9E3724CF814}"/>
            </ac:picMkLst>
          </pc:picChg>
          <pc:picChg chg="add mod">
            <ac:chgData name="Lưu dữ liệu" userId="2906619f-a1a0-4de0-9b07-fba46274808a" providerId="ADAL" clId="{063BBA83-723B-4C3B-A2AC-BBF35BB89788}" dt="2023-08-02T04:51:32.462" v="221" actId="14826"/>
            <ac:picMkLst>
              <pc:docMk/>
              <pc:sldMasterMk cId="0" sldId="2147483658"/>
              <pc:sldLayoutMk cId="0" sldId="2147483657"/>
              <ac:picMk id="5" creationId="{AE52A519-C21B-007D-A6E8-C2ABF0CF1027}"/>
            </ac:picMkLst>
          </pc:picChg>
          <pc:picChg chg="del mod">
            <ac:chgData name="Lưu dữ liệu" userId="2906619f-a1a0-4de0-9b07-fba46274808a" providerId="ADAL" clId="{063BBA83-723B-4C3B-A2AC-BBF35BB89788}" dt="2023-08-02T04:48:36.663" v="29" actId="478"/>
            <ac:picMkLst>
              <pc:docMk/>
              <pc:sldMasterMk cId="0" sldId="2147483658"/>
              <pc:sldLayoutMk cId="0" sldId="2147483657"/>
              <ac:picMk id="6" creationId="{79484DFD-0631-D0BD-5976-6514523BB09F}"/>
            </ac:picMkLst>
          </pc:picChg>
        </pc:sldLayoutChg>
      </pc:sldMasterChg>
    </pc:docChg>
  </pc:docChgLst>
  <pc:docChgLst>
    <pc:chgData name="Lưu dữ liệu" userId="2906619f-a1a0-4de0-9b07-fba46274808a" providerId="ADAL" clId="{397E3C36-0C96-492B-B9E5-2B1E2E4D8D16}"/>
    <pc:docChg chg="undo custSel modSld modMainMaster">
      <pc:chgData name="Lưu dữ liệu" userId="2906619f-a1a0-4de0-9b07-fba46274808a" providerId="ADAL" clId="{397E3C36-0C96-492B-B9E5-2B1E2E4D8D16}" dt="2023-08-02T04:45:38.598" v="192" actId="113"/>
      <pc:docMkLst>
        <pc:docMk/>
      </pc:docMkLst>
      <pc:sldChg chg="modSp mod">
        <pc:chgData name="Lưu dữ liệu" userId="2906619f-a1a0-4de0-9b07-fba46274808a" providerId="ADAL" clId="{397E3C36-0C96-492B-B9E5-2B1E2E4D8D16}" dt="2023-08-02T04:43:49.820" v="146" actId="14100"/>
        <pc:sldMkLst>
          <pc:docMk/>
          <pc:sldMk cId="0" sldId="256"/>
        </pc:sldMkLst>
        <pc:spChg chg="mod">
          <ac:chgData name="Lưu dữ liệu" userId="2906619f-a1a0-4de0-9b07-fba46274808a" providerId="ADAL" clId="{397E3C36-0C96-492B-B9E5-2B1E2E4D8D16}" dt="2023-08-02T04:43:49.820" v="146" actId="14100"/>
          <ac:spMkLst>
            <pc:docMk/>
            <pc:sldMk cId="0" sldId="256"/>
            <ac:spMk id="8" creationId="{8C5C2D70-3E35-1946-9224-3945ECCE3148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02.257" v="150" actId="478"/>
        <pc:sldMkLst>
          <pc:docMk/>
          <pc:sldMk cId="0" sldId="261"/>
        </pc:sldMkLst>
        <pc:spChg chg="del">
          <ac:chgData name="Lưu dữ liệu" userId="2906619f-a1a0-4de0-9b07-fba46274808a" providerId="ADAL" clId="{397E3C36-0C96-492B-B9E5-2B1E2E4D8D16}" dt="2023-08-02T04:44:02.257" v="150" actId="478"/>
          <ac:spMkLst>
            <pc:docMk/>
            <pc:sldMk cId="0" sldId="261"/>
            <ac:spMk id="2" creationId="{5AC9E24B-2C5A-F945-9BF5-8F8236A21ED6}"/>
          </ac:spMkLst>
        </pc:spChg>
        <pc:spChg chg="add mod">
          <ac:chgData name="Lưu dữ liệu" userId="2906619f-a1a0-4de0-9b07-fba46274808a" providerId="ADAL" clId="{397E3C36-0C96-492B-B9E5-2B1E2E4D8D16}" dt="2023-08-02T04:44:00.346" v="149"/>
          <ac:spMkLst>
            <pc:docMk/>
            <pc:sldMk cId="0" sldId="261"/>
            <ac:spMk id="3" creationId="{17334C58-F9CA-5563-23C0-3B32959E00D7}"/>
          </ac:spMkLst>
        </pc:spChg>
        <pc:spChg chg="mod">
          <ac:chgData name="Lưu dữ liệu" userId="2906619f-a1a0-4de0-9b07-fba46274808a" providerId="ADAL" clId="{397E3C36-0C96-492B-B9E5-2B1E2E4D8D16}" dt="2023-08-02T04:42:26.320" v="117" actId="1035"/>
          <ac:spMkLst>
            <pc:docMk/>
            <pc:sldMk cId="0" sldId="261"/>
            <ac:spMk id="202" creationId="{00000000-0000-0000-0000-000000000000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38.598" v="192" actId="113"/>
        <pc:sldMkLst>
          <pc:docMk/>
          <pc:sldMk cId="0" sldId="262"/>
        </pc:sldMkLst>
        <pc:spChg chg="del">
          <ac:chgData name="Lưu dữ liệu" userId="2906619f-a1a0-4de0-9b07-fba46274808a" providerId="ADAL" clId="{397E3C36-0C96-492B-B9E5-2B1E2E4D8D16}" dt="2023-08-02T04:43:58.139" v="148" actId="478"/>
          <ac:spMkLst>
            <pc:docMk/>
            <pc:sldMk cId="0" sldId="262"/>
            <ac:spMk id="2" creationId="{23187ECB-23ED-0747-BCA4-54B90E31255E}"/>
          </ac:spMkLst>
        </pc:spChg>
        <pc:spChg chg="add del mod">
          <ac:chgData name="Lưu dữ liệu" userId="2906619f-a1a0-4de0-9b07-fba46274808a" providerId="ADAL" clId="{397E3C36-0C96-492B-B9E5-2B1E2E4D8D16}" dt="2023-08-02T04:41:39.648" v="88"/>
          <ac:spMkLst>
            <pc:docMk/>
            <pc:sldMk cId="0" sldId="262"/>
            <ac:spMk id="3" creationId="{3D08FE4A-626C-5A55-0088-AABD01547DF3}"/>
          </ac:spMkLst>
        </pc:spChg>
        <pc:spChg chg="add del mod">
          <ac:chgData name="Lưu dữ liệu" userId="2906619f-a1a0-4de0-9b07-fba46274808a" providerId="ADAL" clId="{397E3C36-0C96-492B-B9E5-2B1E2E4D8D16}" dt="2023-08-02T04:42:31.047" v="118" actId="478"/>
          <ac:spMkLst>
            <pc:docMk/>
            <pc:sldMk cId="0" sldId="262"/>
            <ac:spMk id="4" creationId="{ABBCC9BF-CD20-B616-D018-9E00BF101339}"/>
          </ac:spMkLst>
        </pc:spChg>
        <pc:spChg chg="add mod">
          <ac:chgData name="Lưu dữ liệu" userId="2906619f-a1a0-4de0-9b07-fba46274808a" providerId="ADAL" clId="{397E3C36-0C96-492B-B9E5-2B1E2E4D8D16}" dt="2023-08-02T04:45:38.598" v="192" actId="113"/>
          <ac:spMkLst>
            <pc:docMk/>
            <pc:sldMk cId="0" sldId="262"/>
            <ac:spMk id="5" creationId="{1B625551-8F24-7A2E-FE4E-FF5CFE55D385}"/>
          </ac:spMkLst>
        </pc:spChg>
        <pc:spChg chg="add mod">
          <ac:chgData name="Lưu dữ liệu" userId="2906619f-a1a0-4de0-9b07-fba46274808a" providerId="ADAL" clId="{397E3C36-0C96-492B-B9E5-2B1E2E4D8D16}" dt="2023-08-02T04:43:54.496" v="147"/>
          <ac:spMkLst>
            <pc:docMk/>
            <pc:sldMk cId="0" sldId="262"/>
            <ac:spMk id="6" creationId="{72997A12-A777-B7BC-3C6B-F80AAE30C7BC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13.407" v="156"/>
        <pc:sldMkLst>
          <pc:docMk/>
          <pc:sldMk cId="3546966190" sldId="264"/>
        </pc:sldMkLst>
        <pc:spChg chg="del">
          <ac:chgData name="Lưu dữ liệu" userId="2906619f-a1a0-4de0-9b07-fba46274808a" providerId="ADAL" clId="{397E3C36-0C96-492B-B9E5-2B1E2E4D8D16}" dt="2023-08-02T04:44:13.055" v="155" actId="478"/>
          <ac:spMkLst>
            <pc:docMk/>
            <pc:sldMk cId="3546966190" sldId="264"/>
            <ac:spMk id="2" creationId="{519696A0-9C63-624C-93EA-6346BBDC8D93}"/>
          </ac:spMkLst>
        </pc:spChg>
        <pc:spChg chg="add mod">
          <ac:chgData name="Lưu dữ liệu" userId="2906619f-a1a0-4de0-9b07-fba46274808a" providerId="ADAL" clId="{397E3C36-0C96-492B-B9E5-2B1E2E4D8D16}" dt="2023-08-02T04:42:42.771" v="123"/>
          <ac:spMkLst>
            <pc:docMk/>
            <pc:sldMk cId="3546966190" sldId="264"/>
            <ac:spMk id="3" creationId="{53EB48E7-07C2-D82B-BA9C-2DA6A3E0E5F0}"/>
          </ac:spMkLst>
        </pc:spChg>
        <pc:spChg chg="add mod">
          <ac:chgData name="Lưu dữ liệu" userId="2906619f-a1a0-4de0-9b07-fba46274808a" providerId="ADAL" clId="{397E3C36-0C96-492B-B9E5-2B1E2E4D8D16}" dt="2023-08-02T04:44:13.407" v="156"/>
          <ac:spMkLst>
            <pc:docMk/>
            <pc:sldMk cId="3546966190" sldId="264"/>
            <ac:spMk id="4" creationId="{F6932165-6D1B-9067-7414-AC4D5F4B884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17.262" v="158"/>
        <pc:sldMkLst>
          <pc:docMk/>
          <pc:sldMk cId="309622816" sldId="265"/>
        </pc:sldMkLst>
        <pc:spChg chg="del">
          <ac:chgData name="Lưu dữ liệu" userId="2906619f-a1a0-4de0-9b07-fba46274808a" providerId="ADAL" clId="{397E3C36-0C96-492B-B9E5-2B1E2E4D8D16}" dt="2023-08-02T04:44:16.354" v="157" actId="478"/>
          <ac:spMkLst>
            <pc:docMk/>
            <pc:sldMk cId="309622816" sldId="265"/>
            <ac:spMk id="2" creationId="{37D3D66C-B9F0-424B-8DB9-CCA4385E0C17}"/>
          </ac:spMkLst>
        </pc:spChg>
        <pc:spChg chg="add mod">
          <ac:chgData name="Lưu dữ liệu" userId="2906619f-a1a0-4de0-9b07-fba46274808a" providerId="ADAL" clId="{397E3C36-0C96-492B-B9E5-2B1E2E4D8D16}" dt="2023-08-02T04:42:44.206" v="124"/>
          <ac:spMkLst>
            <pc:docMk/>
            <pc:sldMk cId="309622816" sldId="265"/>
            <ac:spMk id="4" creationId="{3BC61F9B-FD59-8B62-AD91-7739757687CC}"/>
          </ac:spMkLst>
        </pc:spChg>
        <pc:spChg chg="add mod">
          <ac:chgData name="Lưu dữ liệu" userId="2906619f-a1a0-4de0-9b07-fba46274808a" providerId="ADAL" clId="{397E3C36-0C96-492B-B9E5-2B1E2E4D8D16}" dt="2023-08-02T04:44:17.262" v="158"/>
          <ac:spMkLst>
            <pc:docMk/>
            <pc:sldMk cId="309622816" sldId="265"/>
            <ac:spMk id="5" creationId="{0F0E4693-D8BC-5DEF-E630-5E290168B5ED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20.792" v="160"/>
        <pc:sldMkLst>
          <pc:docMk/>
          <pc:sldMk cId="1073136793" sldId="267"/>
        </pc:sldMkLst>
        <pc:spChg chg="del">
          <ac:chgData name="Lưu dữ liệu" userId="2906619f-a1a0-4de0-9b07-fba46274808a" providerId="ADAL" clId="{397E3C36-0C96-492B-B9E5-2B1E2E4D8D16}" dt="2023-08-02T04:44:20.517" v="159" actId="478"/>
          <ac:spMkLst>
            <pc:docMk/>
            <pc:sldMk cId="1073136793" sldId="267"/>
            <ac:spMk id="2" creationId="{5E53F1B7-1DC5-2140-98F3-9F1D6BC5013A}"/>
          </ac:spMkLst>
        </pc:spChg>
        <pc:spChg chg="add mod">
          <ac:chgData name="Lưu dữ liệu" userId="2906619f-a1a0-4de0-9b07-fba46274808a" providerId="ADAL" clId="{397E3C36-0C96-492B-B9E5-2B1E2E4D8D16}" dt="2023-08-02T04:42:45.340" v="125"/>
          <ac:spMkLst>
            <pc:docMk/>
            <pc:sldMk cId="1073136793" sldId="267"/>
            <ac:spMk id="3" creationId="{9BB32B8B-97E0-2868-E5C5-8E391D761FB9}"/>
          </ac:spMkLst>
        </pc:spChg>
        <pc:spChg chg="add mod">
          <ac:chgData name="Lưu dữ liệu" userId="2906619f-a1a0-4de0-9b07-fba46274808a" providerId="ADAL" clId="{397E3C36-0C96-492B-B9E5-2B1E2E4D8D16}" dt="2023-08-02T04:44:20.792" v="160"/>
          <ac:spMkLst>
            <pc:docMk/>
            <pc:sldMk cId="1073136793" sldId="267"/>
            <ac:spMk id="4" creationId="{EECE1F43-F5F0-9376-1079-166EF5B82AF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23.854" v="162"/>
        <pc:sldMkLst>
          <pc:docMk/>
          <pc:sldMk cId="2472843529" sldId="268"/>
        </pc:sldMkLst>
        <pc:spChg chg="del">
          <ac:chgData name="Lưu dữ liệu" userId="2906619f-a1a0-4de0-9b07-fba46274808a" providerId="ADAL" clId="{397E3C36-0C96-492B-B9E5-2B1E2E4D8D16}" dt="2023-08-02T04:44:23.545" v="161" actId="478"/>
          <ac:spMkLst>
            <pc:docMk/>
            <pc:sldMk cId="2472843529" sldId="268"/>
            <ac:spMk id="2" creationId="{AD65F0B0-2E15-8E41-BE1E-FF72D060A6AA}"/>
          </ac:spMkLst>
        </pc:spChg>
        <pc:spChg chg="add mod">
          <ac:chgData name="Lưu dữ liệu" userId="2906619f-a1a0-4de0-9b07-fba46274808a" providerId="ADAL" clId="{397E3C36-0C96-492B-B9E5-2B1E2E4D8D16}" dt="2023-08-02T04:42:47.972" v="126"/>
          <ac:spMkLst>
            <pc:docMk/>
            <pc:sldMk cId="2472843529" sldId="268"/>
            <ac:spMk id="3" creationId="{28624B75-76EC-ABF5-B805-ECF25A92726F}"/>
          </ac:spMkLst>
        </pc:spChg>
        <pc:spChg chg="add mod">
          <ac:chgData name="Lưu dữ liệu" userId="2906619f-a1a0-4de0-9b07-fba46274808a" providerId="ADAL" clId="{397E3C36-0C96-492B-B9E5-2B1E2E4D8D16}" dt="2023-08-02T04:44:23.854" v="162"/>
          <ac:spMkLst>
            <pc:docMk/>
            <pc:sldMk cId="2472843529" sldId="268"/>
            <ac:spMk id="4" creationId="{BC7A70B7-01C4-2B9A-4A1F-6773991C734F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27.896" v="164"/>
        <pc:sldMkLst>
          <pc:docMk/>
          <pc:sldMk cId="2436139966" sldId="272"/>
        </pc:sldMkLst>
        <pc:spChg chg="del">
          <ac:chgData name="Lưu dữ liệu" userId="2906619f-a1a0-4de0-9b07-fba46274808a" providerId="ADAL" clId="{397E3C36-0C96-492B-B9E5-2B1E2E4D8D16}" dt="2023-08-02T04:44:27.590" v="163" actId="478"/>
          <ac:spMkLst>
            <pc:docMk/>
            <pc:sldMk cId="2436139966" sldId="272"/>
            <ac:spMk id="2" creationId="{89AAF47E-22FD-9A4F-853B-E400625BB94D}"/>
          </ac:spMkLst>
        </pc:spChg>
        <pc:spChg chg="add mod">
          <ac:chgData name="Lưu dữ liệu" userId="2906619f-a1a0-4de0-9b07-fba46274808a" providerId="ADAL" clId="{397E3C36-0C96-492B-B9E5-2B1E2E4D8D16}" dt="2023-08-02T04:42:50.045" v="127"/>
          <ac:spMkLst>
            <pc:docMk/>
            <pc:sldMk cId="2436139966" sldId="272"/>
            <ac:spMk id="3" creationId="{84D6A5FA-0BC0-152E-E5C8-220FE169A707}"/>
          </ac:spMkLst>
        </pc:spChg>
        <pc:spChg chg="add mod">
          <ac:chgData name="Lưu dữ liệu" userId="2906619f-a1a0-4de0-9b07-fba46274808a" providerId="ADAL" clId="{397E3C36-0C96-492B-B9E5-2B1E2E4D8D16}" dt="2023-08-02T04:44:27.896" v="164"/>
          <ac:spMkLst>
            <pc:docMk/>
            <pc:sldMk cId="2436139966" sldId="272"/>
            <ac:spMk id="4" creationId="{D550E3E4-8600-5CD5-3791-20734AFE0E6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09.144" v="154"/>
        <pc:sldMkLst>
          <pc:docMk/>
          <pc:sldMk cId="3771341362" sldId="273"/>
        </pc:sldMkLst>
        <pc:spChg chg="del">
          <ac:chgData name="Lưu dữ liệu" userId="2906619f-a1a0-4de0-9b07-fba46274808a" providerId="ADAL" clId="{397E3C36-0C96-492B-B9E5-2B1E2E4D8D16}" dt="2023-08-02T04:44:08.865" v="153" actId="478"/>
          <ac:spMkLst>
            <pc:docMk/>
            <pc:sldMk cId="3771341362" sldId="273"/>
            <ac:spMk id="2" creationId="{2DC5E9F7-E08E-3F4C-A534-6746254B7D36}"/>
          </ac:spMkLst>
        </pc:spChg>
        <pc:spChg chg="add mod">
          <ac:chgData name="Lưu dữ liệu" userId="2906619f-a1a0-4de0-9b07-fba46274808a" providerId="ADAL" clId="{397E3C36-0C96-492B-B9E5-2B1E2E4D8D16}" dt="2023-08-02T04:42:40.029" v="122" actId="207"/>
          <ac:spMkLst>
            <pc:docMk/>
            <pc:sldMk cId="3771341362" sldId="273"/>
            <ac:spMk id="3" creationId="{E7DB21A4-09EF-FB06-90ED-39789267A10F}"/>
          </ac:spMkLst>
        </pc:spChg>
        <pc:spChg chg="add mod">
          <ac:chgData name="Lưu dữ liệu" userId="2906619f-a1a0-4de0-9b07-fba46274808a" providerId="ADAL" clId="{397E3C36-0C96-492B-B9E5-2B1E2E4D8D16}" dt="2023-08-02T04:44:09.144" v="154"/>
          <ac:spMkLst>
            <pc:docMk/>
            <pc:sldMk cId="3771341362" sldId="273"/>
            <ac:spMk id="4" creationId="{DA204FC4-728C-7CB8-B0CB-B0C5131F2806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33.960" v="166"/>
        <pc:sldMkLst>
          <pc:docMk/>
          <pc:sldMk cId="4054798595" sldId="274"/>
        </pc:sldMkLst>
        <pc:spChg chg="del">
          <ac:chgData name="Lưu dữ liệu" userId="2906619f-a1a0-4de0-9b07-fba46274808a" providerId="ADAL" clId="{397E3C36-0C96-492B-B9E5-2B1E2E4D8D16}" dt="2023-08-02T04:44:33.636" v="165" actId="478"/>
          <ac:spMkLst>
            <pc:docMk/>
            <pc:sldMk cId="4054798595" sldId="274"/>
            <ac:spMk id="2" creationId="{012EE0D9-2B4A-4C44-B646-C0BA905A30CF}"/>
          </ac:spMkLst>
        </pc:spChg>
        <pc:spChg chg="add mod">
          <ac:chgData name="Lưu dữ liệu" userId="2906619f-a1a0-4de0-9b07-fba46274808a" providerId="ADAL" clId="{397E3C36-0C96-492B-B9E5-2B1E2E4D8D16}" dt="2023-08-02T04:42:51.460" v="128"/>
          <ac:spMkLst>
            <pc:docMk/>
            <pc:sldMk cId="4054798595" sldId="274"/>
            <ac:spMk id="3" creationId="{21CA823F-FC70-050C-A57D-3B606A8E7E62}"/>
          </ac:spMkLst>
        </pc:spChg>
        <pc:spChg chg="add mod">
          <ac:chgData name="Lưu dữ liệu" userId="2906619f-a1a0-4de0-9b07-fba46274808a" providerId="ADAL" clId="{397E3C36-0C96-492B-B9E5-2B1E2E4D8D16}" dt="2023-08-02T04:44:33.960" v="166"/>
          <ac:spMkLst>
            <pc:docMk/>
            <pc:sldMk cId="4054798595" sldId="274"/>
            <ac:spMk id="4" creationId="{FA1988C4-A713-7846-A8E5-13C547B4A482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37.655" v="168"/>
        <pc:sldMkLst>
          <pc:docMk/>
          <pc:sldMk cId="1270274646" sldId="277"/>
        </pc:sldMkLst>
        <pc:spChg chg="del">
          <ac:chgData name="Lưu dữ liệu" userId="2906619f-a1a0-4de0-9b07-fba46274808a" providerId="ADAL" clId="{397E3C36-0C96-492B-B9E5-2B1E2E4D8D16}" dt="2023-08-02T04:44:37.349" v="167" actId="478"/>
          <ac:spMkLst>
            <pc:docMk/>
            <pc:sldMk cId="1270274646" sldId="277"/>
            <ac:spMk id="2" creationId="{6C7D3B92-84A1-864D-AF15-CABF1257F83C}"/>
          </ac:spMkLst>
        </pc:spChg>
        <pc:spChg chg="add mod">
          <ac:chgData name="Lưu dữ liệu" userId="2906619f-a1a0-4de0-9b07-fba46274808a" providerId="ADAL" clId="{397E3C36-0C96-492B-B9E5-2B1E2E4D8D16}" dt="2023-08-02T04:42:56.582" v="130" actId="207"/>
          <ac:spMkLst>
            <pc:docMk/>
            <pc:sldMk cId="1270274646" sldId="277"/>
            <ac:spMk id="3" creationId="{81844C6D-9C00-743F-D1ED-F78A9DFBC52F}"/>
          </ac:spMkLst>
        </pc:spChg>
        <pc:spChg chg="add mod">
          <ac:chgData name="Lưu dữ liệu" userId="2906619f-a1a0-4de0-9b07-fba46274808a" providerId="ADAL" clId="{397E3C36-0C96-492B-B9E5-2B1E2E4D8D16}" dt="2023-08-02T04:44:37.655" v="168"/>
          <ac:spMkLst>
            <pc:docMk/>
            <pc:sldMk cId="1270274646" sldId="277"/>
            <ac:spMk id="4" creationId="{7CBEBC52-9874-9FFE-2B7E-7AA7FBA22827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42.058" v="170"/>
        <pc:sldMkLst>
          <pc:docMk/>
          <pc:sldMk cId="0" sldId="282"/>
        </pc:sldMkLst>
        <pc:spChg chg="del">
          <ac:chgData name="Lưu dữ liệu" userId="2906619f-a1a0-4de0-9b07-fba46274808a" providerId="ADAL" clId="{397E3C36-0C96-492B-B9E5-2B1E2E4D8D16}" dt="2023-08-02T04:44:41.697" v="169" actId="478"/>
          <ac:spMkLst>
            <pc:docMk/>
            <pc:sldMk cId="0" sldId="282"/>
            <ac:spMk id="2" creationId="{039E545E-78E9-5A40-91AC-3EE779CB0544}"/>
          </ac:spMkLst>
        </pc:spChg>
        <pc:spChg chg="add mod">
          <ac:chgData name="Lưu dữ liệu" userId="2906619f-a1a0-4de0-9b07-fba46274808a" providerId="ADAL" clId="{397E3C36-0C96-492B-B9E5-2B1E2E4D8D16}" dt="2023-08-02T04:42:57.780" v="131"/>
          <ac:spMkLst>
            <pc:docMk/>
            <pc:sldMk cId="0" sldId="282"/>
            <ac:spMk id="3" creationId="{F55D59D6-9B3A-DB28-3657-B81D77B2F625}"/>
          </ac:spMkLst>
        </pc:spChg>
        <pc:spChg chg="add mod">
          <ac:chgData name="Lưu dữ liệu" userId="2906619f-a1a0-4de0-9b07-fba46274808a" providerId="ADAL" clId="{397E3C36-0C96-492B-B9E5-2B1E2E4D8D16}" dt="2023-08-02T04:44:42.058" v="170"/>
          <ac:spMkLst>
            <pc:docMk/>
            <pc:sldMk cId="0" sldId="282"/>
            <ac:spMk id="4" creationId="{53DA6584-DAA1-655B-0E2A-3B91C64B751C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46.425" v="172"/>
        <pc:sldMkLst>
          <pc:docMk/>
          <pc:sldMk cId="0" sldId="283"/>
        </pc:sldMkLst>
        <pc:spChg chg="del">
          <ac:chgData name="Lưu dữ liệu" userId="2906619f-a1a0-4de0-9b07-fba46274808a" providerId="ADAL" clId="{397E3C36-0C96-492B-B9E5-2B1E2E4D8D16}" dt="2023-08-02T04:44:46.114" v="171" actId="478"/>
          <ac:spMkLst>
            <pc:docMk/>
            <pc:sldMk cId="0" sldId="283"/>
            <ac:spMk id="2" creationId="{DF0C2AC7-DFE1-6840-9F04-DBE6E535A23C}"/>
          </ac:spMkLst>
        </pc:spChg>
        <pc:spChg chg="add mod">
          <ac:chgData name="Lưu dữ liệu" userId="2906619f-a1a0-4de0-9b07-fba46274808a" providerId="ADAL" clId="{397E3C36-0C96-492B-B9E5-2B1E2E4D8D16}" dt="2023-08-02T04:42:58.845" v="132"/>
          <ac:spMkLst>
            <pc:docMk/>
            <pc:sldMk cId="0" sldId="283"/>
            <ac:spMk id="3" creationId="{B8CFEAB8-8355-15D3-8604-5F744E25ED6F}"/>
          </ac:spMkLst>
        </pc:spChg>
        <pc:spChg chg="add mod">
          <ac:chgData name="Lưu dữ liệu" userId="2906619f-a1a0-4de0-9b07-fba46274808a" providerId="ADAL" clId="{397E3C36-0C96-492B-B9E5-2B1E2E4D8D16}" dt="2023-08-02T04:44:46.425" v="172"/>
          <ac:spMkLst>
            <pc:docMk/>
            <pc:sldMk cId="0" sldId="283"/>
            <ac:spMk id="4" creationId="{6F48C01C-6136-D73C-C810-86AC2C689B96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50.399" v="174"/>
        <pc:sldMkLst>
          <pc:docMk/>
          <pc:sldMk cId="1391671043" sldId="284"/>
        </pc:sldMkLst>
        <pc:spChg chg="del">
          <ac:chgData name="Lưu dữ liệu" userId="2906619f-a1a0-4de0-9b07-fba46274808a" providerId="ADAL" clId="{397E3C36-0C96-492B-B9E5-2B1E2E4D8D16}" dt="2023-08-02T04:44:50.135" v="173" actId="478"/>
          <ac:spMkLst>
            <pc:docMk/>
            <pc:sldMk cId="1391671043" sldId="284"/>
            <ac:spMk id="2" creationId="{9CA5D6F3-58CF-674D-AC3B-F486A9FC03FB}"/>
          </ac:spMkLst>
        </pc:spChg>
        <pc:spChg chg="add mod">
          <ac:chgData name="Lưu dữ liệu" userId="2906619f-a1a0-4de0-9b07-fba46274808a" providerId="ADAL" clId="{397E3C36-0C96-492B-B9E5-2B1E2E4D8D16}" dt="2023-08-02T04:43:00.142" v="133"/>
          <ac:spMkLst>
            <pc:docMk/>
            <pc:sldMk cId="1391671043" sldId="284"/>
            <ac:spMk id="3" creationId="{DCEB240F-D0C9-EBEF-0661-DF5AF3ABDCBD}"/>
          </ac:spMkLst>
        </pc:spChg>
        <pc:spChg chg="add mod">
          <ac:chgData name="Lưu dữ liệu" userId="2906619f-a1a0-4de0-9b07-fba46274808a" providerId="ADAL" clId="{397E3C36-0C96-492B-B9E5-2B1E2E4D8D16}" dt="2023-08-02T04:44:50.399" v="174"/>
          <ac:spMkLst>
            <pc:docMk/>
            <pc:sldMk cId="1391671043" sldId="284"/>
            <ac:spMk id="4" creationId="{3FC03414-075A-13EA-A4A8-E97E0CAF1F6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53.470" v="176"/>
        <pc:sldMkLst>
          <pc:docMk/>
          <pc:sldMk cId="2577019100" sldId="285"/>
        </pc:sldMkLst>
        <pc:spChg chg="del">
          <ac:chgData name="Lưu dữ liệu" userId="2906619f-a1a0-4de0-9b07-fba46274808a" providerId="ADAL" clId="{397E3C36-0C96-492B-B9E5-2B1E2E4D8D16}" dt="2023-08-02T04:44:53.184" v="175" actId="478"/>
          <ac:spMkLst>
            <pc:docMk/>
            <pc:sldMk cId="2577019100" sldId="285"/>
            <ac:spMk id="2" creationId="{34CC23B2-EB2C-5C40-9290-77C591816BA4}"/>
          </ac:spMkLst>
        </pc:spChg>
        <pc:spChg chg="add mod">
          <ac:chgData name="Lưu dữ liệu" userId="2906619f-a1a0-4de0-9b07-fba46274808a" providerId="ADAL" clId="{397E3C36-0C96-492B-B9E5-2B1E2E4D8D16}" dt="2023-08-02T04:43:00.815" v="134"/>
          <ac:spMkLst>
            <pc:docMk/>
            <pc:sldMk cId="2577019100" sldId="285"/>
            <ac:spMk id="3" creationId="{F1E33B38-4193-209B-065B-BB0C0F72C4BC}"/>
          </ac:spMkLst>
        </pc:spChg>
        <pc:spChg chg="add mod">
          <ac:chgData name="Lưu dữ liệu" userId="2906619f-a1a0-4de0-9b07-fba46274808a" providerId="ADAL" clId="{397E3C36-0C96-492B-B9E5-2B1E2E4D8D16}" dt="2023-08-02T04:44:53.470" v="176"/>
          <ac:spMkLst>
            <pc:docMk/>
            <pc:sldMk cId="2577019100" sldId="285"/>
            <ac:spMk id="4" creationId="{C7097EA5-561B-7743-73A4-A8A37ED5781D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58.112" v="178"/>
        <pc:sldMkLst>
          <pc:docMk/>
          <pc:sldMk cId="3277019628" sldId="286"/>
        </pc:sldMkLst>
        <pc:spChg chg="del">
          <ac:chgData name="Lưu dữ liệu" userId="2906619f-a1a0-4de0-9b07-fba46274808a" providerId="ADAL" clId="{397E3C36-0C96-492B-B9E5-2B1E2E4D8D16}" dt="2023-08-02T04:44:57.835" v="177" actId="478"/>
          <ac:spMkLst>
            <pc:docMk/>
            <pc:sldMk cId="3277019628" sldId="286"/>
            <ac:spMk id="2" creationId="{07A5B1A8-CAAC-8847-A40D-E4879CE871E9}"/>
          </ac:spMkLst>
        </pc:spChg>
        <pc:spChg chg="add mod">
          <ac:chgData name="Lưu dữ liệu" userId="2906619f-a1a0-4de0-9b07-fba46274808a" providerId="ADAL" clId="{397E3C36-0C96-492B-B9E5-2B1E2E4D8D16}" dt="2023-08-02T04:43:05.156" v="136" actId="207"/>
          <ac:spMkLst>
            <pc:docMk/>
            <pc:sldMk cId="3277019628" sldId="286"/>
            <ac:spMk id="3" creationId="{5F5B27D2-C218-9115-7C4D-A9B1DB00E20B}"/>
          </ac:spMkLst>
        </pc:spChg>
        <pc:spChg chg="add mod">
          <ac:chgData name="Lưu dữ liệu" userId="2906619f-a1a0-4de0-9b07-fba46274808a" providerId="ADAL" clId="{397E3C36-0C96-492B-B9E5-2B1E2E4D8D16}" dt="2023-08-02T04:44:58.112" v="178"/>
          <ac:spMkLst>
            <pc:docMk/>
            <pc:sldMk cId="3277019628" sldId="286"/>
            <ac:spMk id="4" creationId="{08640202-99D7-FFCF-0F96-E453BE87FD6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01.129" v="180"/>
        <pc:sldMkLst>
          <pc:docMk/>
          <pc:sldMk cId="3215322831" sldId="287"/>
        </pc:sldMkLst>
        <pc:spChg chg="del">
          <ac:chgData name="Lưu dữ liệu" userId="2906619f-a1a0-4de0-9b07-fba46274808a" providerId="ADAL" clId="{397E3C36-0C96-492B-B9E5-2B1E2E4D8D16}" dt="2023-08-02T04:45:00.838" v="179" actId="478"/>
          <ac:spMkLst>
            <pc:docMk/>
            <pc:sldMk cId="3215322831" sldId="287"/>
            <ac:spMk id="2" creationId="{193E01C5-B8BF-D84D-BDB3-56210917EC97}"/>
          </ac:spMkLst>
        </pc:spChg>
        <pc:spChg chg="add mod">
          <ac:chgData name="Lưu dữ liệu" userId="2906619f-a1a0-4de0-9b07-fba46274808a" providerId="ADAL" clId="{397E3C36-0C96-492B-B9E5-2B1E2E4D8D16}" dt="2023-08-02T04:43:06.407" v="137"/>
          <ac:spMkLst>
            <pc:docMk/>
            <pc:sldMk cId="3215322831" sldId="287"/>
            <ac:spMk id="3" creationId="{8C14F32C-D3F8-E6AD-525C-2B269A0AD8E9}"/>
          </ac:spMkLst>
        </pc:spChg>
        <pc:spChg chg="add mod">
          <ac:chgData name="Lưu dữ liệu" userId="2906619f-a1a0-4de0-9b07-fba46274808a" providerId="ADAL" clId="{397E3C36-0C96-492B-B9E5-2B1E2E4D8D16}" dt="2023-08-02T04:45:01.129" v="180"/>
          <ac:spMkLst>
            <pc:docMk/>
            <pc:sldMk cId="3215322831" sldId="287"/>
            <ac:spMk id="4" creationId="{F3CA6B36-38C4-8406-1478-37572DD7D4A3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04.002" v="182"/>
        <pc:sldMkLst>
          <pc:docMk/>
          <pc:sldMk cId="2529625963" sldId="289"/>
        </pc:sldMkLst>
        <pc:spChg chg="del">
          <ac:chgData name="Lưu dữ liệu" userId="2906619f-a1a0-4de0-9b07-fba46274808a" providerId="ADAL" clId="{397E3C36-0C96-492B-B9E5-2B1E2E4D8D16}" dt="2023-08-02T04:45:03.716" v="181" actId="478"/>
          <ac:spMkLst>
            <pc:docMk/>
            <pc:sldMk cId="2529625963" sldId="289"/>
            <ac:spMk id="2" creationId="{E13D188A-DB8C-0544-9ACD-87117CCCC13F}"/>
          </ac:spMkLst>
        </pc:spChg>
        <pc:spChg chg="add mod">
          <ac:chgData name="Lưu dữ liệu" userId="2906619f-a1a0-4de0-9b07-fba46274808a" providerId="ADAL" clId="{397E3C36-0C96-492B-B9E5-2B1E2E4D8D16}" dt="2023-08-02T04:43:09.716" v="139" actId="207"/>
          <ac:spMkLst>
            <pc:docMk/>
            <pc:sldMk cId="2529625963" sldId="289"/>
            <ac:spMk id="3" creationId="{4061F09E-CCEC-D931-99FD-ECD548D9BE1D}"/>
          </ac:spMkLst>
        </pc:spChg>
        <pc:spChg chg="add mod">
          <ac:chgData name="Lưu dữ liệu" userId="2906619f-a1a0-4de0-9b07-fba46274808a" providerId="ADAL" clId="{397E3C36-0C96-492B-B9E5-2B1E2E4D8D16}" dt="2023-08-02T04:45:04.002" v="182"/>
          <ac:spMkLst>
            <pc:docMk/>
            <pc:sldMk cId="2529625963" sldId="289"/>
            <ac:spMk id="4" creationId="{3302EB9F-285C-0E5F-3630-DD674EB1EE54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06.608" v="184"/>
        <pc:sldMkLst>
          <pc:docMk/>
          <pc:sldMk cId="494545499" sldId="290"/>
        </pc:sldMkLst>
        <pc:spChg chg="del">
          <ac:chgData name="Lưu dữ liệu" userId="2906619f-a1a0-4de0-9b07-fba46274808a" providerId="ADAL" clId="{397E3C36-0C96-492B-B9E5-2B1E2E4D8D16}" dt="2023-08-02T04:45:06.343" v="183" actId="478"/>
          <ac:spMkLst>
            <pc:docMk/>
            <pc:sldMk cId="494545499" sldId="290"/>
            <ac:spMk id="2" creationId="{B382C20C-6B6F-3C41-9854-2C78E6C861F9}"/>
          </ac:spMkLst>
        </pc:spChg>
        <pc:spChg chg="add mod">
          <ac:chgData name="Lưu dữ liệu" userId="2906619f-a1a0-4de0-9b07-fba46274808a" providerId="ADAL" clId="{397E3C36-0C96-492B-B9E5-2B1E2E4D8D16}" dt="2023-08-02T04:43:11.347" v="140"/>
          <ac:spMkLst>
            <pc:docMk/>
            <pc:sldMk cId="494545499" sldId="290"/>
            <ac:spMk id="3" creationId="{45F8AC72-ECEE-2673-F83E-736447B4C8F5}"/>
          </ac:spMkLst>
        </pc:spChg>
        <pc:spChg chg="add mod">
          <ac:chgData name="Lưu dữ liệu" userId="2906619f-a1a0-4de0-9b07-fba46274808a" providerId="ADAL" clId="{397E3C36-0C96-492B-B9E5-2B1E2E4D8D16}" dt="2023-08-02T04:45:06.608" v="184"/>
          <ac:spMkLst>
            <pc:docMk/>
            <pc:sldMk cId="494545499" sldId="290"/>
            <ac:spMk id="4" creationId="{7EB92AA9-1AE7-2C81-CAE3-DB2D67C9E98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10.302" v="186"/>
        <pc:sldMkLst>
          <pc:docMk/>
          <pc:sldMk cId="3744783089" sldId="291"/>
        </pc:sldMkLst>
        <pc:spChg chg="del">
          <ac:chgData name="Lưu dữ liệu" userId="2906619f-a1a0-4de0-9b07-fba46274808a" providerId="ADAL" clId="{397E3C36-0C96-492B-B9E5-2B1E2E4D8D16}" dt="2023-08-02T04:45:10.014" v="185" actId="478"/>
          <ac:spMkLst>
            <pc:docMk/>
            <pc:sldMk cId="3744783089" sldId="291"/>
            <ac:spMk id="2" creationId="{C163A056-0566-5B42-A9C3-753052DCF817}"/>
          </ac:spMkLst>
        </pc:spChg>
        <pc:spChg chg="add mod">
          <ac:chgData name="Lưu dữ liệu" userId="2906619f-a1a0-4de0-9b07-fba46274808a" providerId="ADAL" clId="{397E3C36-0C96-492B-B9E5-2B1E2E4D8D16}" dt="2023-08-02T04:43:14.020" v="142" actId="207"/>
          <ac:spMkLst>
            <pc:docMk/>
            <pc:sldMk cId="3744783089" sldId="291"/>
            <ac:spMk id="3" creationId="{C93D4FDD-BD61-0752-73CC-465D0669CC83}"/>
          </ac:spMkLst>
        </pc:spChg>
        <pc:spChg chg="add mod">
          <ac:chgData name="Lưu dữ liệu" userId="2906619f-a1a0-4de0-9b07-fba46274808a" providerId="ADAL" clId="{397E3C36-0C96-492B-B9E5-2B1E2E4D8D16}" dt="2023-08-02T04:45:10.302" v="186"/>
          <ac:spMkLst>
            <pc:docMk/>
            <pc:sldMk cId="3744783089" sldId="291"/>
            <ac:spMk id="4" creationId="{F283DAF9-DC30-C4A8-2D83-05B7CF58732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13.423" v="188"/>
        <pc:sldMkLst>
          <pc:docMk/>
          <pc:sldMk cId="3650716887" sldId="292"/>
        </pc:sldMkLst>
        <pc:spChg chg="del">
          <ac:chgData name="Lưu dữ liệu" userId="2906619f-a1a0-4de0-9b07-fba46274808a" providerId="ADAL" clId="{397E3C36-0C96-492B-B9E5-2B1E2E4D8D16}" dt="2023-08-02T04:45:13.116" v="187" actId="478"/>
          <ac:spMkLst>
            <pc:docMk/>
            <pc:sldMk cId="3650716887" sldId="292"/>
            <ac:spMk id="2" creationId="{B728E98F-0231-7F45-986A-FE8CE47A272D}"/>
          </ac:spMkLst>
        </pc:spChg>
        <pc:spChg chg="add mod">
          <ac:chgData name="Lưu dữ liệu" userId="2906619f-a1a0-4de0-9b07-fba46274808a" providerId="ADAL" clId="{397E3C36-0C96-492B-B9E5-2B1E2E4D8D16}" dt="2023-08-02T04:43:15.843" v="143"/>
          <ac:spMkLst>
            <pc:docMk/>
            <pc:sldMk cId="3650716887" sldId="292"/>
            <ac:spMk id="3" creationId="{08E6D7D4-88E6-D832-F4EF-0CCA73C87FDC}"/>
          </ac:spMkLst>
        </pc:spChg>
        <pc:spChg chg="add mod">
          <ac:chgData name="Lưu dữ liệu" userId="2906619f-a1a0-4de0-9b07-fba46274808a" providerId="ADAL" clId="{397E3C36-0C96-492B-B9E5-2B1E2E4D8D16}" dt="2023-08-02T04:45:13.423" v="188"/>
          <ac:spMkLst>
            <pc:docMk/>
            <pc:sldMk cId="3650716887" sldId="292"/>
            <ac:spMk id="4" creationId="{10117E15-F5CD-EFD1-292B-9D97D866F16B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17.029" v="190"/>
        <pc:sldMkLst>
          <pc:docMk/>
          <pc:sldMk cId="2379478734" sldId="294"/>
        </pc:sldMkLst>
        <pc:spChg chg="del">
          <ac:chgData name="Lưu dữ liệu" userId="2906619f-a1a0-4de0-9b07-fba46274808a" providerId="ADAL" clId="{397E3C36-0C96-492B-B9E5-2B1E2E4D8D16}" dt="2023-08-02T04:45:16.712" v="189" actId="478"/>
          <ac:spMkLst>
            <pc:docMk/>
            <pc:sldMk cId="2379478734" sldId="294"/>
            <ac:spMk id="2" creationId="{A2406DB4-E1E7-F043-BA8E-0FABC4D48F6F}"/>
          </ac:spMkLst>
        </pc:spChg>
        <pc:spChg chg="add mod">
          <ac:chgData name="Lưu dữ liệu" userId="2906619f-a1a0-4de0-9b07-fba46274808a" providerId="ADAL" clId="{397E3C36-0C96-492B-B9E5-2B1E2E4D8D16}" dt="2023-08-02T04:43:18.850" v="145" actId="207"/>
          <ac:spMkLst>
            <pc:docMk/>
            <pc:sldMk cId="2379478734" sldId="294"/>
            <ac:spMk id="3" creationId="{AF6776E8-3C2F-4E71-89F0-126AF49D6BBD}"/>
          </ac:spMkLst>
        </pc:spChg>
        <pc:spChg chg="add mod">
          <ac:chgData name="Lưu dữ liệu" userId="2906619f-a1a0-4de0-9b07-fba46274808a" providerId="ADAL" clId="{397E3C36-0C96-492B-B9E5-2B1E2E4D8D16}" dt="2023-08-02T04:45:17.029" v="190"/>
          <ac:spMkLst>
            <pc:docMk/>
            <pc:sldMk cId="2379478734" sldId="294"/>
            <ac:spMk id="4" creationId="{DAF9D53B-EF5E-058F-88C4-B404D31B771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06.328" v="152"/>
        <pc:sldMkLst>
          <pc:docMk/>
          <pc:sldMk cId="2597517156" sldId="295"/>
        </pc:sldMkLst>
        <pc:spChg chg="del">
          <ac:chgData name="Lưu dữ liệu" userId="2906619f-a1a0-4de0-9b07-fba46274808a" providerId="ADAL" clId="{397E3C36-0C96-492B-B9E5-2B1E2E4D8D16}" dt="2023-08-02T04:44:06.025" v="151" actId="478"/>
          <ac:spMkLst>
            <pc:docMk/>
            <pc:sldMk cId="2597517156" sldId="295"/>
            <ac:spMk id="2" creationId="{61C899DD-4C07-B24D-BAB0-B7CF48B84232}"/>
          </ac:spMkLst>
        </pc:spChg>
        <pc:spChg chg="add mod">
          <ac:chgData name="Lưu dữ liệu" userId="2906619f-a1a0-4de0-9b07-fba46274808a" providerId="ADAL" clId="{397E3C36-0C96-492B-B9E5-2B1E2E4D8D16}" dt="2023-08-02T04:42:34.459" v="120"/>
          <ac:spMkLst>
            <pc:docMk/>
            <pc:sldMk cId="2597517156" sldId="295"/>
            <ac:spMk id="6" creationId="{CA3D39D6-7841-78B6-08CF-3411ACE0B309}"/>
          </ac:spMkLst>
        </pc:spChg>
        <pc:spChg chg="add mod">
          <ac:chgData name="Lưu dữ liệu" userId="2906619f-a1a0-4de0-9b07-fba46274808a" providerId="ADAL" clId="{397E3C36-0C96-492B-B9E5-2B1E2E4D8D16}" dt="2023-08-02T04:44:06.328" v="152"/>
          <ac:spMkLst>
            <pc:docMk/>
            <pc:sldMk cId="2597517156" sldId="295"/>
            <ac:spMk id="7" creationId="{23A49B2F-BD22-93D1-EBEE-5EA2510A1CDC}"/>
          </ac:spMkLst>
        </pc:spChg>
      </pc:sldChg>
      <pc:sldMasterChg chg="addSp delSp modSp mod modSldLayout">
        <pc:chgData name="Lưu dữ liệu" userId="2906619f-a1a0-4de0-9b07-fba46274808a" providerId="ADAL" clId="{397E3C36-0C96-492B-B9E5-2B1E2E4D8D16}" dt="2023-08-02T04:41:07.738" v="86"/>
        <pc:sldMasterMkLst>
          <pc:docMk/>
          <pc:sldMasterMk cId="0" sldId="2147483658"/>
        </pc:sldMasterMkLst>
        <pc:spChg chg="add mod">
          <ac:chgData name="Lưu dữ liệu" userId="2906619f-a1a0-4de0-9b07-fba46274808a" providerId="ADAL" clId="{397E3C36-0C96-492B-B9E5-2B1E2E4D8D16}" dt="2023-08-02T04:40:43.290" v="84"/>
          <ac:spMkLst>
            <pc:docMk/>
            <pc:sldMasterMk cId="0" sldId="2147483658"/>
            <ac:spMk id="2" creationId="{5C36681A-1F1B-8475-8009-4543B0C9BB20}"/>
          </ac:spMkLst>
        </pc:spChg>
        <pc:spChg chg="del">
          <ac:chgData name="Lưu dữ liệu" userId="2906619f-a1a0-4de0-9b07-fba46274808a" providerId="ADAL" clId="{397E3C36-0C96-492B-B9E5-2B1E2E4D8D16}" dt="2023-08-02T04:40:42.448" v="83" actId="478"/>
          <ac:spMkLst>
            <pc:docMk/>
            <pc:sldMasterMk cId="0" sldId="2147483658"/>
            <ac:spMk id="8" creationId="{00000000-0000-0000-0000-000000000000}"/>
          </ac:spMkLst>
        </pc:spChg>
        <pc:sldLayoutChg chg="addSp delSp modSp mod">
          <pc:chgData name="Lưu dữ liệu" userId="2906619f-a1a0-4de0-9b07-fba46274808a" providerId="ADAL" clId="{397E3C36-0C96-492B-B9E5-2B1E2E4D8D16}" dt="2023-08-02T04:41:07.738" v="86"/>
          <pc:sldLayoutMkLst>
            <pc:docMk/>
            <pc:sldMasterMk cId="0" sldId="2147483658"/>
            <pc:sldLayoutMk cId="0" sldId="2147483648"/>
          </pc:sldLayoutMkLst>
          <pc:spChg chg="add del mod">
            <ac:chgData name="Lưu dữ liệu" userId="2906619f-a1a0-4de0-9b07-fba46274808a" providerId="ADAL" clId="{397E3C36-0C96-492B-B9E5-2B1E2E4D8D16}" dt="2023-08-02T04:41:07.738" v="86"/>
            <ac:spMkLst>
              <pc:docMk/>
              <pc:sldMasterMk cId="0" sldId="2147483658"/>
              <pc:sldLayoutMk cId="0" sldId="2147483648"/>
              <ac:spMk id="3" creationId="{41123109-B9DB-4F38-8AC2-85C311ED5148}"/>
            </ac:spMkLst>
          </pc:spChg>
          <pc:spChg chg="mod">
            <ac:chgData name="Lưu dữ liệu" userId="2906619f-a1a0-4de0-9b07-fba46274808a" providerId="ADAL" clId="{397E3C36-0C96-492B-B9E5-2B1E2E4D8D16}" dt="2023-08-02T04:39:43.424" v="68" actId="242"/>
            <ac:spMkLst>
              <pc:docMk/>
              <pc:sldMasterMk cId="0" sldId="2147483658"/>
              <pc:sldLayoutMk cId="0" sldId="2147483648"/>
              <ac:spMk id="35" creationId="{13AAABED-4EA7-894B-AD38-8084DA9AB712}"/>
            </ac:spMkLst>
          </pc:spChg>
          <pc:picChg chg="mod">
            <ac:chgData name="Lưu dữ liệu" userId="2906619f-a1a0-4de0-9b07-fba46274808a" providerId="ADAL" clId="{397E3C36-0C96-492B-B9E5-2B1E2E4D8D16}" dt="2023-08-02T04:33:38.035" v="0" actId="14826"/>
            <ac:picMkLst>
              <pc:docMk/>
              <pc:sldMasterMk cId="0" sldId="2147483658"/>
              <pc:sldLayoutMk cId="0" sldId="2147483648"/>
              <ac:picMk id="2" creationId="{696E4062-CF1E-EA10-1379-6CD11C1D4045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39:53.537" v="71" actId="207"/>
          <pc:sldLayoutMkLst>
            <pc:docMk/>
            <pc:sldMasterMk cId="0" sldId="2147483658"/>
            <pc:sldLayoutMk cId="0" sldId="2147483651"/>
          </pc:sldLayoutMkLst>
          <pc:spChg chg="del">
            <ac:chgData name="Lưu dữ liệu" userId="2906619f-a1a0-4de0-9b07-fba46274808a" providerId="ADAL" clId="{397E3C36-0C96-492B-B9E5-2B1E2E4D8D16}" dt="2023-08-02T04:39:47.462" v="69" actId="478"/>
            <ac:spMkLst>
              <pc:docMk/>
              <pc:sldMasterMk cId="0" sldId="2147483658"/>
              <pc:sldLayoutMk cId="0" sldId="2147483651"/>
              <ac:spMk id="2" creationId="{9B82DE2E-9E6B-BF43-995D-ED067BB2E0EA}"/>
            </ac:spMkLst>
          </pc:spChg>
          <pc:spChg chg="add mod">
            <ac:chgData name="Lưu dữ liệu" userId="2906619f-a1a0-4de0-9b07-fba46274808a" providerId="ADAL" clId="{397E3C36-0C96-492B-B9E5-2B1E2E4D8D16}" dt="2023-08-02T04:36:52.456" v="24"/>
            <ac:spMkLst>
              <pc:docMk/>
              <pc:sldMasterMk cId="0" sldId="2147483658"/>
              <pc:sldLayoutMk cId="0" sldId="2147483651"/>
              <ac:spMk id="3" creationId="{BD603072-442E-7620-1ECB-174B30D49997}"/>
            </ac:spMkLst>
          </pc:spChg>
          <pc:spChg chg="del">
            <ac:chgData name="Lưu dữ liệu" userId="2906619f-a1a0-4de0-9b07-fba46274808a" providerId="ADAL" clId="{397E3C36-0C96-492B-B9E5-2B1E2E4D8D16}" dt="2023-08-02T04:36:51.720" v="23" actId="478"/>
            <ac:spMkLst>
              <pc:docMk/>
              <pc:sldMasterMk cId="0" sldId="2147483658"/>
              <pc:sldLayoutMk cId="0" sldId="2147483651"/>
              <ac:spMk id="6" creationId="{862EACE4-8F87-4F4D-942F-2E3A399D6529}"/>
            </ac:spMkLst>
          </pc:spChg>
          <pc:spChg chg="add mod">
            <ac:chgData name="Lưu dữ liệu" userId="2906619f-a1a0-4de0-9b07-fba46274808a" providerId="ADAL" clId="{397E3C36-0C96-492B-B9E5-2B1E2E4D8D16}" dt="2023-08-02T04:39:53.537" v="71" actId="207"/>
            <ac:spMkLst>
              <pc:docMk/>
              <pc:sldMasterMk cId="0" sldId="2147483658"/>
              <pc:sldLayoutMk cId="0" sldId="2147483651"/>
              <ac:spMk id="7" creationId="{7A536CDB-6391-B76C-9834-5DDF363EB4B2}"/>
            </ac:spMkLst>
          </pc:spChg>
          <pc:picChg chg="add del">
            <ac:chgData name="Lưu dữ liệu" userId="2906619f-a1a0-4de0-9b07-fba46274808a" providerId="ADAL" clId="{397E3C36-0C96-492B-B9E5-2B1E2E4D8D16}" dt="2023-08-02T04:35:17.552" v="12" actId="478"/>
            <ac:picMkLst>
              <pc:docMk/>
              <pc:sldMasterMk cId="0" sldId="2147483658"/>
              <pc:sldLayoutMk cId="0" sldId="2147483651"/>
              <ac:picMk id="4" creationId="{AC0C17DC-29AE-8941-B4D6-1A7A2C2F5245}"/>
            </ac:picMkLst>
          </pc:picChg>
          <pc:picChg chg="mod">
            <ac:chgData name="Lưu dữ liệu" userId="2906619f-a1a0-4de0-9b07-fba46274808a" providerId="ADAL" clId="{397E3C36-0C96-492B-B9E5-2B1E2E4D8D16}" dt="2023-08-02T04:34:44.596" v="2" actId="14826"/>
            <ac:picMkLst>
              <pc:docMk/>
              <pc:sldMasterMk cId="0" sldId="2147483658"/>
              <pc:sldLayoutMk cId="0" sldId="2147483651"/>
              <ac:picMk id="5" creationId="{276487E6-5312-728B-E59C-9176F7AFA5F7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39:58.112" v="73"/>
          <pc:sldLayoutMkLst>
            <pc:docMk/>
            <pc:sldMasterMk cId="0" sldId="2147483658"/>
            <pc:sldLayoutMk cId="0" sldId="2147483653"/>
          </pc:sldLayoutMkLst>
          <pc:spChg chg="del">
            <ac:chgData name="Lưu dữ liệu" userId="2906619f-a1a0-4de0-9b07-fba46274808a" providerId="ADAL" clId="{397E3C36-0C96-492B-B9E5-2B1E2E4D8D16}" dt="2023-08-02T04:39:57.787" v="72" actId="478"/>
            <ac:spMkLst>
              <pc:docMk/>
              <pc:sldMasterMk cId="0" sldId="2147483658"/>
              <pc:sldLayoutMk cId="0" sldId="2147483653"/>
              <ac:spMk id="2" creationId="{DA5D1FD0-AFE7-D74B-BD40-2BC22EEA5B2E}"/>
            </ac:spMkLst>
          </pc:spChg>
          <pc:spChg chg="add mod">
            <ac:chgData name="Lưu dữ liệu" userId="2906619f-a1a0-4de0-9b07-fba46274808a" providerId="ADAL" clId="{397E3C36-0C96-492B-B9E5-2B1E2E4D8D16}" dt="2023-08-02T04:36:55.840" v="26"/>
            <ac:spMkLst>
              <pc:docMk/>
              <pc:sldMasterMk cId="0" sldId="2147483658"/>
              <pc:sldLayoutMk cId="0" sldId="2147483653"/>
              <ac:spMk id="5" creationId="{F76896AF-D8CF-81F4-B19B-793B69EEA9B8}"/>
            </ac:spMkLst>
          </pc:spChg>
          <pc:spChg chg="add mod">
            <ac:chgData name="Lưu dữ liệu" userId="2906619f-a1a0-4de0-9b07-fba46274808a" providerId="ADAL" clId="{397E3C36-0C96-492B-B9E5-2B1E2E4D8D16}" dt="2023-08-02T04:39:58.112" v="73"/>
            <ac:spMkLst>
              <pc:docMk/>
              <pc:sldMasterMk cId="0" sldId="2147483658"/>
              <pc:sldLayoutMk cId="0" sldId="2147483653"/>
              <ac:spMk id="7" creationId="{048CD771-7E49-951B-52B0-4EA04CDC844E}"/>
            </ac:spMkLst>
          </pc:spChg>
          <pc:spChg chg="del">
            <ac:chgData name="Lưu dữ liệu" userId="2906619f-a1a0-4de0-9b07-fba46274808a" providerId="ADAL" clId="{397E3C36-0C96-492B-B9E5-2B1E2E4D8D16}" dt="2023-08-02T04:36:55.518" v="25" actId="478"/>
            <ac:spMkLst>
              <pc:docMk/>
              <pc:sldMasterMk cId="0" sldId="2147483658"/>
              <pc:sldLayoutMk cId="0" sldId="2147483653"/>
              <ac:spMk id="8" creationId="{46A726EC-21DD-F440-89AC-B9330BAAFA78}"/>
            </ac:spMkLst>
          </pc:spChg>
          <pc:picChg chg="add mod">
            <ac:chgData name="Lưu dữ liệu" userId="2906619f-a1a0-4de0-9b07-fba46274808a" providerId="ADAL" clId="{397E3C36-0C96-492B-B9E5-2B1E2E4D8D16}" dt="2023-08-02T04:34:53.912" v="4"/>
            <ac:picMkLst>
              <pc:docMk/>
              <pc:sldMasterMk cId="0" sldId="2147483658"/>
              <pc:sldLayoutMk cId="0" sldId="2147483653"/>
              <ac:picMk id="3" creationId="{BFAB1387-3FFF-CC95-4169-BA80EBBE2A91}"/>
            </ac:picMkLst>
          </pc:picChg>
          <pc:picChg chg="del">
            <ac:chgData name="Lưu dữ liệu" userId="2906619f-a1a0-4de0-9b07-fba46274808a" providerId="ADAL" clId="{397E3C36-0C96-492B-B9E5-2B1E2E4D8D16}" dt="2023-08-02T04:34:53.593" v="3" actId="478"/>
            <ac:picMkLst>
              <pc:docMk/>
              <pc:sldMasterMk cId="0" sldId="2147483658"/>
              <pc:sldLayoutMk cId="0" sldId="2147483653"/>
              <ac:picMk id="4" creationId="{003B69CE-2184-817F-FE7F-14BA836962A4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01.209" v="75"/>
          <pc:sldLayoutMkLst>
            <pc:docMk/>
            <pc:sldMasterMk cId="0" sldId="2147483658"/>
            <pc:sldLayoutMk cId="0" sldId="2147483654"/>
          </pc:sldLayoutMkLst>
          <pc:spChg chg="del">
            <ac:chgData name="Lưu dữ liệu" userId="2906619f-a1a0-4de0-9b07-fba46274808a" providerId="ADAL" clId="{397E3C36-0C96-492B-B9E5-2B1E2E4D8D16}" dt="2023-08-02T04:40:00.918" v="74" actId="478"/>
            <ac:spMkLst>
              <pc:docMk/>
              <pc:sldMasterMk cId="0" sldId="2147483658"/>
              <pc:sldLayoutMk cId="0" sldId="2147483654"/>
              <ac:spMk id="2" creationId="{9AC8822F-BA54-374D-AA00-E4FF531C56F7}"/>
            </ac:spMkLst>
          </pc:spChg>
          <pc:spChg chg="del">
            <ac:chgData name="Lưu dữ liệu" userId="2906619f-a1a0-4de0-9b07-fba46274808a" providerId="ADAL" clId="{397E3C36-0C96-492B-B9E5-2B1E2E4D8D16}" dt="2023-08-02T04:37:01.358" v="27" actId="478"/>
            <ac:spMkLst>
              <pc:docMk/>
              <pc:sldMasterMk cId="0" sldId="2147483658"/>
              <pc:sldLayoutMk cId="0" sldId="2147483654"/>
              <ac:spMk id="5" creationId="{841DD3A1-2DFF-C849-B5F4-F95F88B894FE}"/>
            </ac:spMkLst>
          </pc:spChg>
          <pc:spChg chg="add mod">
            <ac:chgData name="Lưu dữ liệu" userId="2906619f-a1a0-4de0-9b07-fba46274808a" providerId="ADAL" clId="{397E3C36-0C96-492B-B9E5-2B1E2E4D8D16}" dt="2023-08-02T04:37:01.655" v="28"/>
            <ac:spMkLst>
              <pc:docMk/>
              <pc:sldMasterMk cId="0" sldId="2147483658"/>
              <pc:sldLayoutMk cId="0" sldId="2147483654"/>
              <ac:spMk id="7" creationId="{3211B40B-7D9C-30EB-BD53-725922101777}"/>
            </ac:spMkLst>
          </pc:spChg>
          <pc:spChg chg="add mod">
            <ac:chgData name="Lưu dữ liệu" userId="2906619f-a1a0-4de0-9b07-fba46274808a" providerId="ADAL" clId="{397E3C36-0C96-492B-B9E5-2B1E2E4D8D16}" dt="2023-08-02T04:40:01.209" v="75"/>
            <ac:spMkLst>
              <pc:docMk/>
              <pc:sldMasterMk cId="0" sldId="2147483658"/>
              <pc:sldLayoutMk cId="0" sldId="2147483654"/>
              <ac:spMk id="8" creationId="{4365D61D-AEF4-3D7E-C7FA-4AC96498F919}"/>
            </ac:spMkLst>
          </pc:spChg>
          <pc:picChg chg="del">
            <ac:chgData name="Lưu dữ liệu" userId="2906619f-a1a0-4de0-9b07-fba46274808a" providerId="ADAL" clId="{397E3C36-0C96-492B-B9E5-2B1E2E4D8D16}" dt="2023-08-02T04:34:55.976" v="5" actId="478"/>
            <ac:picMkLst>
              <pc:docMk/>
              <pc:sldMasterMk cId="0" sldId="2147483658"/>
              <pc:sldLayoutMk cId="0" sldId="2147483654"/>
              <ac:picMk id="4" creationId="{890A1C64-20B6-4782-826F-B879874706D2}"/>
            </ac:picMkLst>
          </pc:picChg>
          <pc:picChg chg="add mod">
            <ac:chgData name="Lưu dữ liệu" userId="2906619f-a1a0-4de0-9b07-fba46274808a" providerId="ADAL" clId="{397E3C36-0C96-492B-B9E5-2B1E2E4D8D16}" dt="2023-08-02T04:34:56.299" v="6"/>
            <ac:picMkLst>
              <pc:docMk/>
              <pc:sldMasterMk cId="0" sldId="2147483658"/>
              <pc:sldLayoutMk cId="0" sldId="2147483654"/>
              <ac:picMk id="6" creationId="{EB12539A-3CD5-1DBC-AE13-215BD50889DD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05.738" v="77"/>
          <pc:sldLayoutMkLst>
            <pc:docMk/>
            <pc:sldMasterMk cId="0" sldId="2147483658"/>
            <pc:sldLayoutMk cId="0" sldId="2147483655"/>
          </pc:sldLayoutMkLst>
          <pc:spChg chg="del">
            <ac:chgData name="Lưu dữ liệu" userId="2906619f-a1a0-4de0-9b07-fba46274808a" providerId="ADAL" clId="{397E3C36-0C96-492B-B9E5-2B1E2E4D8D16}" dt="2023-08-02T04:40:05.417" v="76" actId="478"/>
            <ac:spMkLst>
              <pc:docMk/>
              <pc:sldMasterMk cId="0" sldId="2147483658"/>
              <pc:sldLayoutMk cId="0" sldId="2147483655"/>
              <ac:spMk id="2" creationId="{21336C96-905F-8C4E-9FDA-F61DAB3C128E}"/>
            </ac:spMkLst>
          </pc:spChg>
          <pc:spChg chg="del">
            <ac:chgData name="Lưu dữ liệu" userId="2906619f-a1a0-4de0-9b07-fba46274808a" providerId="ADAL" clId="{397E3C36-0C96-492B-B9E5-2B1E2E4D8D16}" dt="2023-08-02T04:37:04.700" v="29" actId="478"/>
            <ac:spMkLst>
              <pc:docMk/>
              <pc:sldMasterMk cId="0" sldId="2147483658"/>
              <pc:sldLayoutMk cId="0" sldId="2147483655"/>
              <ac:spMk id="5" creationId="{2567B5FA-8033-A643-B76E-A0EE451386BF}"/>
            </ac:spMkLst>
          </pc:spChg>
          <pc:spChg chg="add mod">
            <ac:chgData name="Lưu dữ liệu" userId="2906619f-a1a0-4de0-9b07-fba46274808a" providerId="ADAL" clId="{397E3C36-0C96-492B-B9E5-2B1E2E4D8D16}" dt="2023-08-02T04:37:05.010" v="30"/>
            <ac:spMkLst>
              <pc:docMk/>
              <pc:sldMasterMk cId="0" sldId="2147483658"/>
              <pc:sldLayoutMk cId="0" sldId="2147483655"/>
              <ac:spMk id="7" creationId="{0F9CF4CA-8292-EC4E-3A58-A58640F99D5E}"/>
            </ac:spMkLst>
          </pc:spChg>
          <pc:spChg chg="add mod">
            <ac:chgData name="Lưu dữ liệu" userId="2906619f-a1a0-4de0-9b07-fba46274808a" providerId="ADAL" clId="{397E3C36-0C96-492B-B9E5-2B1E2E4D8D16}" dt="2023-08-02T04:40:05.738" v="77"/>
            <ac:spMkLst>
              <pc:docMk/>
              <pc:sldMasterMk cId="0" sldId="2147483658"/>
              <pc:sldLayoutMk cId="0" sldId="2147483655"/>
              <ac:spMk id="8" creationId="{71FE2F44-1503-FE41-BBEF-805B903A41FF}"/>
            </ac:spMkLst>
          </pc:spChg>
          <pc:picChg chg="del">
            <ac:chgData name="Lưu dữ liệu" userId="2906619f-a1a0-4de0-9b07-fba46274808a" providerId="ADAL" clId="{397E3C36-0C96-492B-B9E5-2B1E2E4D8D16}" dt="2023-08-02T04:34:58.549" v="7" actId="478"/>
            <ac:picMkLst>
              <pc:docMk/>
              <pc:sldMasterMk cId="0" sldId="2147483658"/>
              <pc:sldLayoutMk cId="0" sldId="2147483655"/>
              <ac:picMk id="4" creationId="{28EBD1EB-2F02-8AF7-22B2-158A943116EA}"/>
            </ac:picMkLst>
          </pc:picChg>
          <pc:picChg chg="add mod">
            <ac:chgData name="Lưu dữ liệu" userId="2906619f-a1a0-4de0-9b07-fba46274808a" providerId="ADAL" clId="{397E3C36-0C96-492B-B9E5-2B1E2E4D8D16}" dt="2023-08-02T04:34:58.915" v="8"/>
            <ac:picMkLst>
              <pc:docMk/>
              <pc:sldMasterMk cId="0" sldId="2147483658"/>
              <pc:sldLayoutMk cId="0" sldId="2147483655"/>
              <ac:picMk id="6" creationId="{8D061C37-1121-3DED-6EF6-865662E14BBD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08.480" v="79"/>
          <pc:sldLayoutMkLst>
            <pc:docMk/>
            <pc:sldMasterMk cId="0" sldId="2147483658"/>
            <pc:sldLayoutMk cId="0" sldId="2147483656"/>
          </pc:sldLayoutMkLst>
          <pc:spChg chg="del">
            <ac:chgData name="Lưu dữ liệu" userId="2906619f-a1a0-4de0-9b07-fba46274808a" providerId="ADAL" clId="{397E3C36-0C96-492B-B9E5-2B1E2E4D8D16}" dt="2023-08-02T04:37:08.638" v="31" actId="478"/>
            <ac:spMkLst>
              <pc:docMk/>
              <pc:sldMasterMk cId="0" sldId="2147483658"/>
              <pc:sldLayoutMk cId="0" sldId="2147483656"/>
              <ac:spMk id="4" creationId="{4E756E47-6EEE-D34C-A544-5C609E6C9E9F}"/>
            </ac:spMkLst>
          </pc:spChg>
          <pc:spChg chg="del">
            <ac:chgData name="Lưu dữ liệu" userId="2906619f-a1a0-4de0-9b07-fba46274808a" providerId="ADAL" clId="{397E3C36-0C96-492B-B9E5-2B1E2E4D8D16}" dt="2023-08-02T04:40:08.179" v="78" actId="478"/>
            <ac:spMkLst>
              <pc:docMk/>
              <pc:sldMasterMk cId="0" sldId="2147483658"/>
              <pc:sldLayoutMk cId="0" sldId="2147483656"/>
              <ac:spMk id="5" creationId="{88AF58AC-B733-6E4E-9828-41E4B99222C9}"/>
            </ac:spMkLst>
          </pc:spChg>
          <pc:spChg chg="add mod">
            <ac:chgData name="Lưu dữ liệu" userId="2906619f-a1a0-4de0-9b07-fba46274808a" providerId="ADAL" clId="{397E3C36-0C96-492B-B9E5-2B1E2E4D8D16}" dt="2023-08-02T04:37:09.291" v="32"/>
            <ac:spMkLst>
              <pc:docMk/>
              <pc:sldMasterMk cId="0" sldId="2147483658"/>
              <pc:sldLayoutMk cId="0" sldId="2147483656"/>
              <ac:spMk id="7" creationId="{BFD3371C-DD59-2A33-83E6-8481E47C5279}"/>
            </ac:spMkLst>
          </pc:spChg>
          <pc:spChg chg="add mod">
            <ac:chgData name="Lưu dữ liệu" userId="2906619f-a1a0-4de0-9b07-fba46274808a" providerId="ADAL" clId="{397E3C36-0C96-492B-B9E5-2B1E2E4D8D16}" dt="2023-08-02T04:40:08.480" v="79"/>
            <ac:spMkLst>
              <pc:docMk/>
              <pc:sldMasterMk cId="0" sldId="2147483658"/>
              <pc:sldLayoutMk cId="0" sldId="2147483656"/>
              <ac:spMk id="8" creationId="{39FD155E-5B14-8F39-326F-8A89D6481892}"/>
            </ac:spMkLst>
          </pc:spChg>
          <pc:picChg chg="del">
            <ac:chgData name="Lưu dữ liệu" userId="2906619f-a1a0-4de0-9b07-fba46274808a" providerId="ADAL" clId="{397E3C36-0C96-492B-B9E5-2B1E2E4D8D16}" dt="2023-08-02T04:35:01.240" v="9" actId="478"/>
            <ac:picMkLst>
              <pc:docMk/>
              <pc:sldMasterMk cId="0" sldId="2147483658"/>
              <pc:sldLayoutMk cId="0" sldId="2147483656"/>
              <ac:picMk id="3" creationId="{AF142C31-8A7C-1A00-CC93-150338C2AA27}"/>
            </ac:picMkLst>
          </pc:picChg>
          <pc:picChg chg="add mod">
            <ac:chgData name="Lưu dữ liệu" userId="2906619f-a1a0-4de0-9b07-fba46274808a" providerId="ADAL" clId="{397E3C36-0C96-492B-B9E5-2B1E2E4D8D16}" dt="2023-08-02T04:35:01.616" v="10"/>
            <ac:picMkLst>
              <pc:docMk/>
              <pc:sldMasterMk cId="0" sldId="2147483658"/>
              <pc:sldLayoutMk cId="0" sldId="2147483656"/>
              <ac:picMk id="6" creationId="{6336D5D8-4FB4-7C38-A37A-DE1D456E7EB9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19.951" v="82" actId="207"/>
          <pc:sldLayoutMkLst>
            <pc:docMk/>
            <pc:sldMasterMk cId="0" sldId="2147483658"/>
            <pc:sldLayoutMk cId="0" sldId="2147483657"/>
          </pc:sldLayoutMkLst>
          <pc:spChg chg="del">
            <ac:chgData name="Lưu dữ liệu" userId="2906619f-a1a0-4de0-9b07-fba46274808a" providerId="ADAL" clId="{397E3C36-0C96-492B-B9E5-2B1E2E4D8D16}" dt="2023-08-02T04:40:15.584" v="80" actId="478"/>
            <ac:spMkLst>
              <pc:docMk/>
              <pc:sldMasterMk cId="0" sldId="2147483658"/>
              <pc:sldLayoutMk cId="0" sldId="2147483657"/>
              <ac:spMk id="2" creationId="{E54E66D8-3E7D-794A-BE7A-B0145ED8E29E}"/>
            </ac:spMkLst>
          </pc:spChg>
          <pc:spChg chg="add mod">
            <ac:chgData name="Lưu dữ liệu" userId="2906619f-a1a0-4de0-9b07-fba46274808a" providerId="ADAL" clId="{397E3C36-0C96-492B-B9E5-2B1E2E4D8D16}" dt="2023-08-02T04:37:24.533" v="36" actId="207"/>
            <ac:spMkLst>
              <pc:docMk/>
              <pc:sldMasterMk cId="0" sldId="2147483658"/>
              <pc:sldLayoutMk cId="0" sldId="2147483657"/>
              <ac:spMk id="4" creationId="{8E20D040-8720-48B9-6DB5-4222FF34DD85}"/>
            </ac:spMkLst>
          </pc:spChg>
          <pc:spChg chg="del">
            <ac:chgData name="Lưu dữ liệu" userId="2906619f-a1a0-4de0-9b07-fba46274808a" providerId="ADAL" clId="{397E3C36-0C96-492B-B9E5-2B1E2E4D8D16}" dt="2023-08-02T04:37:27.126" v="37" actId="478"/>
            <ac:spMkLst>
              <pc:docMk/>
              <pc:sldMasterMk cId="0" sldId="2147483658"/>
              <pc:sldLayoutMk cId="0" sldId="2147483657"/>
              <ac:spMk id="5" creationId="{C771A409-D7A4-034C-8B02-EB65CF10F4CC}"/>
            </ac:spMkLst>
          </pc:spChg>
          <pc:spChg chg="add mod ord">
            <ac:chgData name="Lưu dữ liệu" userId="2906619f-a1a0-4de0-9b07-fba46274808a" providerId="ADAL" clId="{397E3C36-0C96-492B-B9E5-2B1E2E4D8D16}" dt="2023-08-02T04:39:02.044" v="65" actId="14100"/>
            <ac:spMkLst>
              <pc:docMk/>
              <pc:sldMasterMk cId="0" sldId="2147483658"/>
              <pc:sldLayoutMk cId="0" sldId="2147483657"/>
              <ac:spMk id="8" creationId="{AE0CA6E8-4EF2-8880-5997-4FB5EA0DD0AF}"/>
            </ac:spMkLst>
          </pc:spChg>
          <pc:spChg chg="add mod">
            <ac:chgData name="Lưu dữ liệu" userId="2906619f-a1a0-4de0-9b07-fba46274808a" providerId="ADAL" clId="{397E3C36-0C96-492B-B9E5-2B1E2E4D8D16}" dt="2023-08-02T04:40:19.951" v="82" actId="207"/>
            <ac:spMkLst>
              <pc:docMk/>
              <pc:sldMasterMk cId="0" sldId="2147483658"/>
              <pc:sldLayoutMk cId="0" sldId="2147483657"/>
              <ac:spMk id="9" creationId="{0FD06ABA-4960-58D4-ECC5-9E06272684A7}"/>
            </ac:spMkLst>
          </pc:spChg>
          <pc:picChg chg="add del mod modCrop">
            <ac:chgData name="Lưu dữ liệu" userId="2906619f-a1a0-4de0-9b07-fba46274808a" providerId="ADAL" clId="{397E3C36-0C96-492B-B9E5-2B1E2E4D8D16}" dt="2023-08-02T04:38:42.060" v="57" actId="14100"/>
            <ac:picMkLst>
              <pc:docMk/>
              <pc:sldMasterMk cId="0" sldId="2147483658"/>
              <pc:sldLayoutMk cId="0" sldId="2147483657"/>
              <ac:picMk id="3" creationId="{FF14EAE1-3B59-0144-BD56-F9E3724CF814}"/>
            </ac:picMkLst>
          </pc:picChg>
          <pc:picChg chg="mod">
            <ac:chgData name="Lưu dữ liệu" userId="2906619f-a1a0-4de0-9b07-fba46274808a" providerId="ADAL" clId="{397E3C36-0C96-492B-B9E5-2B1E2E4D8D16}" dt="2023-08-02T04:36:31.365" v="22" actId="14826"/>
            <ac:picMkLst>
              <pc:docMk/>
              <pc:sldMasterMk cId="0" sldId="2147483658"/>
              <pc:sldLayoutMk cId="0" sldId="2147483657"/>
              <ac:picMk id="6" creationId="{79484DFD-0631-D0BD-5976-6514523BB09F}"/>
            </ac:picMkLst>
          </pc:picChg>
          <pc:picChg chg="add del mod">
            <ac:chgData name="Lưu dữ liệu" userId="2906619f-a1a0-4de0-9b07-fba46274808a" providerId="ADAL" clId="{397E3C36-0C96-492B-B9E5-2B1E2E4D8D16}" dt="2023-08-02T04:37:41.406" v="41"/>
            <ac:picMkLst>
              <pc:docMk/>
              <pc:sldMasterMk cId="0" sldId="2147483658"/>
              <pc:sldLayoutMk cId="0" sldId="2147483657"/>
              <ac:picMk id="7" creationId="{40518890-DF93-6B19-2AA1-5CAEB015AEA5}"/>
            </ac:picMkLst>
          </pc:picChg>
        </pc:sldLayoutChg>
      </pc:sldMaster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image" Target="../media/image1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1F3D5-0E56-4ADC-85AD-6341CCD4632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AE4E96-7241-4C60-AA2B-34EE3303A27A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01.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054889-851B-4BB4-A45A-5137244973E4}" type="parTrans" cxnId="{9DF24234-ECA9-4FC4-8E5F-584ADE7377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DAA1FB-3400-4D9F-95E6-3066AE6339C7}" type="sibTrans" cxnId="{9DF24234-ECA9-4FC4-8E5F-584ADE7377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188973-182E-432D-86D5-88AD5462CDF3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04.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Giải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PSO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6EB354-C5C4-44F9-B488-26549201D20D}" type="parTrans" cxnId="{14D15AF8-C057-41A6-9101-3C455361B781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0D5422-B856-4AB9-BF43-9583D6B94A31}" type="sibTrans" cxnId="{14D15AF8-C057-41A6-9101-3C455361B781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7EFD2E-3479-415C-9BA1-F3F2DBE5B90D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05.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C81A50-5884-4F57-9040-B5B41304FE90}" type="parTrans" cxnId="{E82C9E3F-4C55-410C-8642-01DC9147116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B97BC9-6C9B-43D2-BA75-9F96D6643976}" type="sibTrans" cxnId="{E82C9E3F-4C55-410C-8642-01DC9147116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BE955D-F7CC-42C6-988C-B8AD6ED87B77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06.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52009C-9990-4EC7-AFFB-14C7850ACAF6}" type="parTrans" cxnId="{2D94D254-2865-490D-A08D-593DDC88446F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3DF2AA-F469-49C9-BF8D-BA63C00B5E3E}" type="sibTrans" cxnId="{2D94D254-2865-490D-A08D-593DDC88446F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90F09E-FD91-408D-B46F-1844E70F433E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03.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587390-05D0-43D9-BEE3-E7966AA55A1A}" type="sibTrans" cxnId="{F0D65FC6-24D8-4988-983D-F2AFAD449D2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D1D131-311C-4549-BB4A-857AE1010F8F}" type="parTrans" cxnId="{F0D65FC6-24D8-4988-983D-F2AFAD449D2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EB2B9-4750-4225-A973-103FBEA9D851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02.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Nghiên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928614-9EA9-4368-9C8B-FE107DEDBEDB}" type="sibTrans" cxnId="{DAE0F589-C0C8-418E-B0D2-7FC19119BA32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BCD0DD-FB09-45BC-8713-68AA331D2FF0}" type="parTrans" cxnId="{DAE0F589-C0C8-418E-B0D2-7FC19119BA32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62EBF7-B57C-48F4-9D53-50CBA2429494}" type="pres">
      <dgm:prSet presAssocID="{42C1F3D5-0E56-4ADC-85AD-6341CCD46322}" presName="diagram" presStyleCnt="0">
        <dgm:presLayoutVars>
          <dgm:dir/>
          <dgm:resizeHandles val="exact"/>
        </dgm:presLayoutVars>
      </dgm:prSet>
      <dgm:spPr/>
    </dgm:pt>
    <dgm:pt modelId="{83C53169-560D-43C5-9D41-0F22ABCB7C32}" type="pres">
      <dgm:prSet presAssocID="{83AE4E96-7241-4C60-AA2B-34EE3303A27A}" presName="node" presStyleLbl="node1" presStyleIdx="0" presStyleCnt="6">
        <dgm:presLayoutVars>
          <dgm:bulletEnabled val="1"/>
        </dgm:presLayoutVars>
      </dgm:prSet>
      <dgm:spPr/>
    </dgm:pt>
    <dgm:pt modelId="{F53E8989-AECB-4608-A6E7-9B406256CB2D}" type="pres">
      <dgm:prSet presAssocID="{EDDAA1FB-3400-4D9F-95E6-3066AE6339C7}" presName="sibTrans" presStyleCnt="0"/>
      <dgm:spPr/>
    </dgm:pt>
    <dgm:pt modelId="{4F9EDDC0-1CDE-481E-B306-E213E3949BC0}" type="pres">
      <dgm:prSet presAssocID="{71CEB2B9-4750-4225-A973-103FBEA9D851}" presName="node" presStyleLbl="node1" presStyleIdx="1" presStyleCnt="6">
        <dgm:presLayoutVars>
          <dgm:bulletEnabled val="1"/>
        </dgm:presLayoutVars>
      </dgm:prSet>
      <dgm:spPr/>
    </dgm:pt>
    <dgm:pt modelId="{2893DCC0-7981-4EC5-B960-20B91D6CABA8}" type="pres">
      <dgm:prSet presAssocID="{51928614-9EA9-4368-9C8B-FE107DEDBEDB}" presName="sibTrans" presStyleCnt="0"/>
      <dgm:spPr/>
    </dgm:pt>
    <dgm:pt modelId="{534C422D-EBBA-4E18-BD27-99C58C4E504D}" type="pres">
      <dgm:prSet presAssocID="{4790F09E-FD91-408D-B46F-1844E70F433E}" presName="node" presStyleLbl="node1" presStyleIdx="2" presStyleCnt="6">
        <dgm:presLayoutVars>
          <dgm:bulletEnabled val="1"/>
        </dgm:presLayoutVars>
      </dgm:prSet>
      <dgm:spPr/>
    </dgm:pt>
    <dgm:pt modelId="{31225FF3-4823-45F5-B874-001C97FA4908}" type="pres">
      <dgm:prSet presAssocID="{D6587390-05D0-43D9-BEE3-E7966AA55A1A}" presName="sibTrans" presStyleCnt="0"/>
      <dgm:spPr/>
    </dgm:pt>
    <dgm:pt modelId="{1A5265E4-61AF-4A3B-9785-29D76EE05457}" type="pres">
      <dgm:prSet presAssocID="{E6188973-182E-432D-86D5-88AD5462CDF3}" presName="node" presStyleLbl="node1" presStyleIdx="3" presStyleCnt="6">
        <dgm:presLayoutVars>
          <dgm:bulletEnabled val="1"/>
        </dgm:presLayoutVars>
      </dgm:prSet>
      <dgm:spPr/>
    </dgm:pt>
    <dgm:pt modelId="{CDED11E0-4567-4FA9-8D2E-947525EFEF00}" type="pres">
      <dgm:prSet presAssocID="{800D5422-B856-4AB9-BF43-9583D6B94A31}" presName="sibTrans" presStyleCnt="0"/>
      <dgm:spPr/>
    </dgm:pt>
    <dgm:pt modelId="{2008C80E-9D86-450C-A9DB-B420D8064294}" type="pres">
      <dgm:prSet presAssocID="{A47EFD2E-3479-415C-9BA1-F3F2DBE5B90D}" presName="node" presStyleLbl="node1" presStyleIdx="4" presStyleCnt="6">
        <dgm:presLayoutVars>
          <dgm:bulletEnabled val="1"/>
        </dgm:presLayoutVars>
      </dgm:prSet>
      <dgm:spPr/>
    </dgm:pt>
    <dgm:pt modelId="{08BB30F3-9535-4F5D-878A-2AE6394C05C1}" type="pres">
      <dgm:prSet presAssocID="{53B97BC9-6C9B-43D2-BA75-9F96D6643976}" presName="sibTrans" presStyleCnt="0"/>
      <dgm:spPr/>
    </dgm:pt>
    <dgm:pt modelId="{7410C6F0-5994-4F09-8B7F-C7975E7C4D67}" type="pres">
      <dgm:prSet presAssocID="{3FBE955D-F7CC-42C6-988C-B8AD6ED87B77}" presName="node" presStyleLbl="node1" presStyleIdx="5" presStyleCnt="6" custLinFactX="100000" custLinFactNeighborX="117528" custLinFactNeighborY="-4656">
        <dgm:presLayoutVars>
          <dgm:bulletEnabled val="1"/>
        </dgm:presLayoutVars>
      </dgm:prSet>
      <dgm:spPr/>
    </dgm:pt>
  </dgm:ptLst>
  <dgm:cxnLst>
    <dgm:cxn modelId="{9DF24234-ECA9-4FC4-8E5F-584ADE7377D6}" srcId="{42C1F3D5-0E56-4ADC-85AD-6341CCD46322}" destId="{83AE4E96-7241-4C60-AA2B-34EE3303A27A}" srcOrd="0" destOrd="0" parTransId="{E1054889-851B-4BB4-A45A-5137244973E4}" sibTransId="{EDDAA1FB-3400-4D9F-95E6-3066AE6339C7}"/>
    <dgm:cxn modelId="{E82C9E3F-4C55-410C-8642-01DC9147116C}" srcId="{42C1F3D5-0E56-4ADC-85AD-6341CCD46322}" destId="{A47EFD2E-3479-415C-9BA1-F3F2DBE5B90D}" srcOrd="4" destOrd="0" parTransId="{44C81A50-5884-4F57-9040-B5B41304FE90}" sibTransId="{53B97BC9-6C9B-43D2-BA75-9F96D6643976}"/>
    <dgm:cxn modelId="{CD599B5B-62D4-4C19-A720-CC43B26B151F}" type="presOf" srcId="{A47EFD2E-3479-415C-9BA1-F3F2DBE5B90D}" destId="{2008C80E-9D86-450C-A9DB-B420D8064294}" srcOrd="0" destOrd="0" presId="urn:microsoft.com/office/officeart/2005/8/layout/default"/>
    <dgm:cxn modelId="{477F0B72-1BAE-445C-82F7-6EFFBE950A95}" type="presOf" srcId="{E6188973-182E-432D-86D5-88AD5462CDF3}" destId="{1A5265E4-61AF-4A3B-9785-29D76EE05457}" srcOrd="0" destOrd="0" presId="urn:microsoft.com/office/officeart/2005/8/layout/default"/>
    <dgm:cxn modelId="{2D94D254-2865-490D-A08D-593DDC88446F}" srcId="{42C1F3D5-0E56-4ADC-85AD-6341CCD46322}" destId="{3FBE955D-F7CC-42C6-988C-B8AD6ED87B77}" srcOrd="5" destOrd="0" parTransId="{1852009C-9990-4EC7-AFFB-14C7850ACAF6}" sibTransId="{BC3DF2AA-F469-49C9-BF8D-BA63C00B5E3E}"/>
    <dgm:cxn modelId="{DAE0F589-C0C8-418E-B0D2-7FC19119BA32}" srcId="{42C1F3D5-0E56-4ADC-85AD-6341CCD46322}" destId="{71CEB2B9-4750-4225-A973-103FBEA9D851}" srcOrd="1" destOrd="0" parTransId="{03BCD0DD-FB09-45BC-8713-68AA331D2FF0}" sibTransId="{51928614-9EA9-4368-9C8B-FE107DEDBEDB}"/>
    <dgm:cxn modelId="{C88150B5-459D-40D9-BFED-4BF83E44E16A}" type="presOf" srcId="{83AE4E96-7241-4C60-AA2B-34EE3303A27A}" destId="{83C53169-560D-43C5-9D41-0F22ABCB7C32}" srcOrd="0" destOrd="0" presId="urn:microsoft.com/office/officeart/2005/8/layout/default"/>
    <dgm:cxn modelId="{F0D65FC6-24D8-4988-983D-F2AFAD449D26}" srcId="{42C1F3D5-0E56-4ADC-85AD-6341CCD46322}" destId="{4790F09E-FD91-408D-B46F-1844E70F433E}" srcOrd="2" destOrd="0" parTransId="{B5D1D131-311C-4549-BB4A-857AE1010F8F}" sibTransId="{D6587390-05D0-43D9-BEE3-E7966AA55A1A}"/>
    <dgm:cxn modelId="{1C8605E3-8123-4B9D-8865-312A1B3EF4DC}" type="presOf" srcId="{42C1F3D5-0E56-4ADC-85AD-6341CCD46322}" destId="{B762EBF7-B57C-48F4-9D53-50CBA2429494}" srcOrd="0" destOrd="0" presId="urn:microsoft.com/office/officeart/2005/8/layout/default"/>
    <dgm:cxn modelId="{58CA6AED-48CE-447B-8296-F1E3295F0528}" type="presOf" srcId="{3FBE955D-F7CC-42C6-988C-B8AD6ED87B77}" destId="{7410C6F0-5994-4F09-8B7F-C7975E7C4D67}" srcOrd="0" destOrd="0" presId="urn:microsoft.com/office/officeart/2005/8/layout/default"/>
    <dgm:cxn modelId="{0021D2F4-8D40-4C49-92E3-51FD56EDAC9E}" type="presOf" srcId="{4790F09E-FD91-408D-B46F-1844E70F433E}" destId="{534C422D-EBBA-4E18-BD27-99C58C4E504D}" srcOrd="0" destOrd="0" presId="urn:microsoft.com/office/officeart/2005/8/layout/default"/>
    <dgm:cxn modelId="{14D15AF8-C057-41A6-9101-3C455361B781}" srcId="{42C1F3D5-0E56-4ADC-85AD-6341CCD46322}" destId="{E6188973-182E-432D-86D5-88AD5462CDF3}" srcOrd="3" destOrd="0" parTransId="{946EB354-C5C4-44F9-B488-26549201D20D}" sibTransId="{800D5422-B856-4AB9-BF43-9583D6B94A31}"/>
    <dgm:cxn modelId="{A101C6FD-3D12-4BD2-9080-2346D5388CCB}" type="presOf" srcId="{71CEB2B9-4750-4225-A973-103FBEA9D851}" destId="{4F9EDDC0-1CDE-481E-B306-E213E3949BC0}" srcOrd="0" destOrd="0" presId="urn:microsoft.com/office/officeart/2005/8/layout/default"/>
    <dgm:cxn modelId="{F61CE59B-18B0-4A99-9F26-AD8327E0DD34}" type="presParOf" srcId="{B762EBF7-B57C-48F4-9D53-50CBA2429494}" destId="{83C53169-560D-43C5-9D41-0F22ABCB7C32}" srcOrd="0" destOrd="0" presId="urn:microsoft.com/office/officeart/2005/8/layout/default"/>
    <dgm:cxn modelId="{D8884BE8-E0F7-4506-86A7-372BCF9EF670}" type="presParOf" srcId="{B762EBF7-B57C-48F4-9D53-50CBA2429494}" destId="{F53E8989-AECB-4608-A6E7-9B406256CB2D}" srcOrd="1" destOrd="0" presId="urn:microsoft.com/office/officeart/2005/8/layout/default"/>
    <dgm:cxn modelId="{5A37D2A1-C6BE-454E-B22A-C988B8262D14}" type="presParOf" srcId="{B762EBF7-B57C-48F4-9D53-50CBA2429494}" destId="{4F9EDDC0-1CDE-481E-B306-E213E3949BC0}" srcOrd="2" destOrd="0" presId="urn:microsoft.com/office/officeart/2005/8/layout/default"/>
    <dgm:cxn modelId="{EAC8A485-33F9-4B12-8607-BBE77BD0B13D}" type="presParOf" srcId="{B762EBF7-B57C-48F4-9D53-50CBA2429494}" destId="{2893DCC0-7981-4EC5-B960-20B91D6CABA8}" srcOrd="3" destOrd="0" presId="urn:microsoft.com/office/officeart/2005/8/layout/default"/>
    <dgm:cxn modelId="{F90C922D-35DE-4A41-90B7-0FA384A49A5B}" type="presParOf" srcId="{B762EBF7-B57C-48F4-9D53-50CBA2429494}" destId="{534C422D-EBBA-4E18-BD27-99C58C4E504D}" srcOrd="4" destOrd="0" presId="urn:microsoft.com/office/officeart/2005/8/layout/default"/>
    <dgm:cxn modelId="{0DADDB56-F708-49B0-8D30-F1D92EFB31CB}" type="presParOf" srcId="{B762EBF7-B57C-48F4-9D53-50CBA2429494}" destId="{31225FF3-4823-45F5-B874-001C97FA4908}" srcOrd="5" destOrd="0" presId="urn:microsoft.com/office/officeart/2005/8/layout/default"/>
    <dgm:cxn modelId="{CAE5E1C9-47CA-4972-A85A-46E8030D2E87}" type="presParOf" srcId="{B762EBF7-B57C-48F4-9D53-50CBA2429494}" destId="{1A5265E4-61AF-4A3B-9785-29D76EE05457}" srcOrd="6" destOrd="0" presId="urn:microsoft.com/office/officeart/2005/8/layout/default"/>
    <dgm:cxn modelId="{4AEC1B9B-C56F-4452-9F52-79A09D12E50F}" type="presParOf" srcId="{B762EBF7-B57C-48F4-9D53-50CBA2429494}" destId="{CDED11E0-4567-4FA9-8D2E-947525EFEF00}" srcOrd="7" destOrd="0" presId="urn:microsoft.com/office/officeart/2005/8/layout/default"/>
    <dgm:cxn modelId="{15610EB4-4536-40CE-A414-BC23E9E326CA}" type="presParOf" srcId="{B762EBF7-B57C-48F4-9D53-50CBA2429494}" destId="{2008C80E-9D86-450C-A9DB-B420D8064294}" srcOrd="8" destOrd="0" presId="urn:microsoft.com/office/officeart/2005/8/layout/default"/>
    <dgm:cxn modelId="{EAFD3B3C-2A8D-4604-93EE-252321F55194}" type="presParOf" srcId="{B762EBF7-B57C-48F4-9D53-50CBA2429494}" destId="{08BB30F3-9535-4F5D-878A-2AE6394C05C1}" srcOrd="9" destOrd="0" presId="urn:microsoft.com/office/officeart/2005/8/layout/default"/>
    <dgm:cxn modelId="{CB3C00B2-5543-4443-9DDB-77A4BEFF72A8}" type="presParOf" srcId="{B762EBF7-B57C-48F4-9D53-50CBA2429494}" destId="{7410C6F0-5994-4F09-8B7F-C7975E7C4D6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EAA5D5-2321-446B-BB48-0DEC90AAA1AE}" type="doc">
      <dgm:prSet loTypeId="urn:microsoft.com/office/officeart/2005/8/layout/venn3" loCatId="relationship" qsTypeId="urn:microsoft.com/office/officeart/2005/8/quickstyle/simple4" qsCatId="simple" csTypeId="urn:microsoft.com/office/officeart/2005/8/colors/colorful2" csCatId="colorful" phldr="1"/>
      <dgm:spPr/>
    </dgm:pt>
    <dgm:pt modelId="{C390EC8D-50C5-438C-B669-AA6EB0A20829}">
      <dgm:prSet phldrT="[Text]" custT="1"/>
      <dgm:spPr/>
      <dgm:t>
        <a:bodyPr/>
        <a:lstStyle/>
        <a:p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hồng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ngoại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42EAA2-952C-468D-B045-D443BADC0F20}" type="parTrans" cxnId="{9F30E219-9474-41EE-B6B4-A4F5089DCFF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8E6A00-FFC8-4A8B-991A-B762C397CC93}" type="sibTrans" cxnId="{9F30E219-9474-41EE-B6B4-A4F5089DCFF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0BD136-2B8D-4234-AD5C-CD031453AB47}">
      <dgm:prSet phldrT="[Text]" custT="1"/>
      <dgm:spPr/>
      <dgm:t>
        <a:bodyPr/>
        <a:lstStyle/>
        <a:p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Camera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B75BEC-477B-4AD4-8EC2-C3F784FA1613}" type="parTrans" cxnId="{72517ECF-FD5D-4E40-A3BA-A5659263B04A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A63DB4-0D55-4F09-B6EC-3B56F9C7AFCD}" type="sibTrans" cxnId="{72517ECF-FD5D-4E40-A3BA-A5659263B04A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FBFA4D-0FFD-460D-B102-05E36F4ED48D}">
      <dgm:prSet phldrT="[Text]" custT="1"/>
      <dgm:spPr/>
      <dgm:t>
        <a:bodyPr/>
        <a:lstStyle/>
        <a:p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dạng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khuôn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mặt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vân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tay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9CEE32-EDC4-4B59-AD6B-92634CF97AC4}" type="parTrans" cxnId="{3D30808A-3520-40F1-A2FA-CFB75B495F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22613F-34DA-45F1-AA50-A2EDDA16B2BB}" type="sibTrans" cxnId="{3D30808A-3520-40F1-A2FA-CFB75B495F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22E6C5-E0C6-4EF1-9C31-8B70E9981133}" type="pres">
      <dgm:prSet presAssocID="{34EAA5D5-2321-446B-BB48-0DEC90AAA1AE}" presName="Name0" presStyleCnt="0">
        <dgm:presLayoutVars>
          <dgm:dir/>
          <dgm:resizeHandles val="exact"/>
        </dgm:presLayoutVars>
      </dgm:prSet>
      <dgm:spPr/>
    </dgm:pt>
    <dgm:pt modelId="{7ADA0AF4-2B17-4EBB-B6FE-301715A2BC17}" type="pres">
      <dgm:prSet presAssocID="{C390EC8D-50C5-438C-B669-AA6EB0A20829}" presName="Name5" presStyleLbl="vennNode1" presStyleIdx="0" presStyleCnt="3" custLinFactX="55356" custLinFactNeighborX="100000" custLinFactNeighborY="493">
        <dgm:presLayoutVars>
          <dgm:bulletEnabled val="1"/>
        </dgm:presLayoutVars>
      </dgm:prSet>
      <dgm:spPr>
        <a:prstGeom prst="round2SameRect">
          <a:avLst/>
        </a:prstGeom>
      </dgm:spPr>
    </dgm:pt>
    <dgm:pt modelId="{D7062A93-7A6D-41AA-A81A-1A43B40DA76D}" type="pres">
      <dgm:prSet presAssocID="{058E6A00-FFC8-4A8B-991A-B762C397CC93}" presName="space" presStyleCnt="0"/>
      <dgm:spPr/>
    </dgm:pt>
    <dgm:pt modelId="{405C759E-A53D-42C8-ABFD-A87591A49FC9}" type="pres">
      <dgm:prSet presAssocID="{0B0BD136-2B8D-4234-AD5C-CD031453AB47}" presName="Name5" presStyleLbl="vennNode1" presStyleIdx="1" presStyleCnt="3" custLinFactX="-94366" custLinFactNeighborX="-100000" custLinFactNeighborY="-8">
        <dgm:presLayoutVars>
          <dgm:bulletEnabled val="1"/>
        </dgm:presLayoutVars>
      </dgm:prSet>
      <dgm:spPr>
        <a:prstGeom prst="round2SameRect">
          <a:avLst/>
        </a:prstGeom>
      </dgm:spPr>
    </dgm:pt>
    <dgm:pt modelId="{0ACFF30E-607B-47DF-92D9-CAAF00EE780B}" type="pres">
      <dgm:prSet presAssocID="{66A63DB4-0D55-4F09-B6EC-3B56F9C7AFCD}" presName="space" presStyleCnt="0"/>
      <dgm:spPr/>
    </dgm:pt>
    <dgm:pt modelId="{6A46B5C0-0E84-470A-8C17-5E8747139B22}" type="pres">
      <dgm:prSet presAssocID="{71FBFA4D-0FFD-460D-B102-05E36F4ED48D}" presName="Name5" presStyleLbl="vennNode1" presStyleIdx="2" presStyleCnt="3" custLinFactX="5151" custLinFactNeighborX="100000" custLinFactNeighborY="16">
        <dgm:presLayoutVars>
          <dgm:bulletEnabled val="1"/>
        </dgm:presLayoutVars>
      </dgm:prSet>
      <dgm:spPr>
        <a:prstGeom prst="round2SameRect">
          <a:avLst/>
        </a:prstGeom>
      </dgm:spPr>
    </dgm:pt>
  </dgm:ptLst>
  <dgm:cxnLst>
    <dgm:cxn modelId="{9F30E219-9474-41EE-B6B4-A4F5089DCFF6}" srcId="{34EAA5D5-2321-446B-BB48-0DEC90AAA1AE}" destId="{C390EC8D-50C5-438C-B669-AA6EB0A20829}" srcOrd="0" destOrd="0" parTransId="{3C42EAA2-952C-468D-B045-D443BADC0F20}" sibTransId="{058E6A00-FFC8-4A8B-991A-B762C397CC93}"/>
    <dgm:cxn modelId="{C725D542-5614-4D21-BEA3-ED47181F37A6}" type="presOf" srcId="{71FBFA4D-0FFD-460D-B102-05E36F4ED48D}" destId="{6A46B5C0-0E84-470A-8C17-5E8747139B22}" srcOrd="0" destOrd="0" presId="urn:microsoft.com/office/officeart/2005/8/layout/venn3"/>
    <dgm:cxn modelId="{C690DA69-9498-4D60-9830-328F0BEA679D}" type="presOf" srcId="{0B0BD136-2B8D-4234-AD5C-CD031453AB47}" destId="{405C759E-A53D-42C8-ABFD-A87591A49FC9}" srcOrd="0" destOrd="0" presId="urn:microsoft.com/office/officeart/2005/8/layout/venn3"/>
    <dgm:cxn modelId="{3D30808A-3520-40F1-A2FA-CFB75B495FD6}" srcId="{34EAA5D5-2321-446B-BB48-0DEC90AAA1AE}" destId="{71FBFA4D-0FFD-460D-B102-05E36F4ED48D}" srcOrd="2" destOrd="0" parTransId="{2D9CEE32-EDC4-4B59-AD6B-92634CF97AC4}" sibTransId="{9822613F-34DA-45F1-AA50-A2EDDA16B2BB}"/>
    <dgm:cxn modelId="{0D9240C6-0212-4831-9DEF-848E8CF15CCE}" type="presOf" srcId="{34EAA5D5-2321-446B-BB48-0DEC90AAA1AE}" destId="{4D22E6C5-E0C6-4EF1-9C31-8B70E9981133}" srcOrd="0" destOrd="0" presId="urn:microsoft.com/office/officeart/2005/8/layout/venn3"/>
    <dgm:cxn modelId="{72517ECF-FD5D-4E40-A3BA-A5659263B04A}" srcId="{34EAA5D5-2321-446B-BB48-0DEC90AAA1AE}" destId="{0B0BD136-2B8D-4234-AD5C-CD031453AB47}" srcOrd="1" destOrd="0" parTransId="{41B75BEC-477B-4AD4-8EC2-C3F784FA1613}" sibTransId="{66A63DB4-0D55-4F09-B6EC-3B56F9C7AFCD}"/>
    <dgm:cxn modelId="{C36AD7F1-8C7A-4343-9B74-BF61B7C9FB8D}" type="presOf" srcId="{C390EC8D-50C5-438C-B669-AA6EB0A20829}" destId="{7ADA0AF4-2B17-4EBB-B6FE-301715A2BC17}" srcOrd="0" destOrd="0" presId="urn:microsoft.com/office/officeart/2005/8/layout/venn3"/>
    <dgm:cxn modelId="{7CE78657-0551-4F8A-8995-F1B01BF64FF9}" type="presParOf" srcId="{4D22E6C5-E0C6-4EF1-9C31-8B70E9981133}" destId="{7ADA0AF4-2B17-4EBB-B6FE-301715A2BC17}" srcOrd="0" destOrd="0" presId="urn:microsoft.com/office/officeart/2005/8/layout/venn3"/>
    <dgm:cxn modelId="{8D76A290-07E5-4C17-AABB-36E7DC350AC0}" type="presParOf" srcId="{4D22E6C5-E0C6-4EF1-9C31-8B70E9981133}" destId="{D7062A93-7A6D-41AA-A81A-1A43B40DA76D}" srcOrd="1" destOrd="0" presId="urn:microsoft.com/office/officeart/2005/8/layout/venn3"/>
    <dgm:cxn modelId="{955CF710-31D2-4436-B469-DADA59324EA6}" type="presParOf" srcId="{4D22E6C5-E0C6-4EF1-9C31-8B70E9981133}" destId="{405C759E-A53D-42C8-ABFD-A87591A49FC9}" srcOrd="2" destOrd="0" presId="urn:microsoft.com/office/officeart/2005/8/layout/venn3"/>
    <dgm:cxn modelId="{288DF63C-B08C-4AB5-9E90-7972FD8515A6}" type="presParOf" srcId="{4D22E6C5-E0C6-4EF1-9C31-8B70E9981133}" destId="{0ACFF30E-607B-47DF-92D9-CAAF00EE780B}" srcOrd="3" destOrd="0" presId="urn:microsoft.com/office/officeart/2005/8/layout/venn3"/>
    <dgm:cxn modelId="{A81D8B5F-8686-463C-BCB2-189501D17825}" type="presParOf" srcId="{4D22E6C5-E0C6-4EF1-9C31-8B70E9981133}" destId="{6A46B5C0-0E84-470A-8C17-5E8747139B22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76FA68-1397-4061-84F9-1EFF1F2103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9A5F038-0512-4B2A-A51D-6EFC7E3D037B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BA2C40-7F8D-42E0-BCFC-0CF19F708686}" type="parTrans" cxnId="{4908B909-A6AF-4234-A892-50423A82FEA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D19BAF-667A-442D-9676-C7868ECAC566}" type="sibTrans" cxnId="{4908B909-A6AF-4234-A892-50423A82FEA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8D0AE6-2060-453A-BB0A-30D9DC1E8324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4D5EBF-B7FC-4168-BE14-66716FF2BDFB}" type="parTrans" cxnId="{EFDE380F-06BA-45B3-8A62-EBA58A90832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E2A907-963E-4E74-BCAF-B78DEDCB06AF}" type="sibTrans" cxnId="{EFDE380F-06BA-45B3-8A62-EBA58A90832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FF265C-E138-44A0-97A6-DA07E98F46B4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6F7645-CAF1-4614-8962-2292AF4EB70F}" type="parTrans" cxnId="{6A8BC666-BB5C-48DB-89F0-87C423356AE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49847F-679E-477B-AA04-5FD3CFB594D6}" type="sibTrans" cxnId="{6A8BC666-BB5C-48DB-89F0-87C423356AE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29085E-E765-4CF4-A46A-49818B2A25DF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5ED2FD-DFBB-4087-8BFC-B45F180D3691}" type="parTrans" cxnId="{9064B3D6-087B-488F-83D2-AEE99E4F526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9F6882-891D-4F14-824B-913C0FC275A6}" type="sibTrans" cxnId="{9064B3D6-087B-488F-83D2-AEE99E4F526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A780A6-E2C9-4F77-883C-1F86198A81EB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0C329-A1A5-4118-9DAB-8BBD5988871E}" type="parTrans" cxnId="{700F8D6B-0A32-4E56-AB18-6BCBF1920A5F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AD2DE-DEE4-47E3-882C-E0A5C324D16D}" type="sibTrans" cxnId="{700F8D6B-0A32-4E56-AB18-6BCBF1920A5F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91D3D4-5786-4AE0-BEB4-8BECC95DC70E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92E4DD-E305-454E-BFFE-1706BB1FFF05}" type="parTrans" cxnId="{14B59AD3-DCAF-47DC-B005-A23A2022D0F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DDBF69-0398-4820-979B-42B4113337C3}" type="sibTrans" cxnId="{14B59AD3-DCAF-47DC-B005-A23A2022D0F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8C85EF-9226-454F-ACEB-8198F893D2B9}">
      <dgm:prSet custT="1"/>
      <dgm:spPr/>
      <dgm:t>
        <a:bodyPr/>
        <a:lstStyle/>
        <a:p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GB" sz="2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6A59F4-7D75-4CC9-8C50-97096E929D51}" type="parTrans" cxnId="{5CEAE107-64BF-45D3-9AF8-E77B9058CDDA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7E407F-2B78-45C6-AF4D-E5332B5131AC}" type="sibTrans" cxnId="{5CEAE107-64BF-45D3-9AF8-E77B9058CDDA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96992-F27B-4EC0-9C75-03C3C9A79CDD}" type="pres">
      <dgm:prSet presAssocID="{9576FA68-1397-4061-84F9-1EFF1F210364}" presName="Name0" presStyleCnt="0">
        <dgm:presLayoutVars>
          <dgm:chMax val="7"/>
          <dgm:chPref val="7"/>
          <dgm:dir/>
        </dgm:presLayoutVars>
      </dgm:prSet>
      <dgm:spPr/>
    </dgm:pt>
    <dgm:pt modelId="{556503DF-28BF-4894-A47E-84F23F66C98D}" type="pres">
      <dgm:prSet presAssocID="{9576FA68-1397-4061-84F9-1EFF1F210364}" presName="Name1" presStyleCnt="0"/>
      <dgm:spPr/>
    </dgm:pt>
    <dgm:pt modelId="{04CC1523-9C32-47E7-AF11-E1F61C57B419}" type="pres">
      <dgm:prSet presAssocID="{9576FA68-1397-4061-84F9-1EFF1F210364}" presName="cycle" presStyleCnt="0"/>
      <dgm:spPr/>
    </dgm:pt>
    <dgm:pt modelId="{FEAE0AE8-3287-4906-BBA4-4DB381D6FB59}" type="pres">
      <dgm:prSet presAssocID="{9576FA68-1397-4061-84F9-1EFF1F210364}" presName="srcNode" presStyleLbl="node1" presStyleIdx="0" presStyleCnt="7"/>
      <dgm:spPr/>
    </dgm:pt>
    <dgm:pt modelId="{F132DB5D-BDDB-4995-8046-B213F04A461F}" type="pres">
      <dgm:prSet presAssocID="{9576FA68-1397-4061-84F9-1EFF1F210364}" presName="conn" presStyleLbl="parChTrans1D2" presStyleIdx="0" presStyleCnt="1"/>
      <dgm:spPr/>
    </dgm:pt>
    <dgm:pt modelId="{97054E87-2F8E-4900-9C78-7B1769365929}" type="pres">
      <dgm:prSet presAssocID="{9576FA68-1397-4061-84F9-1EFF1F210364}" presName="extraNode" presStyleLbl="node1" presStyleIdx="0" presStyleCnt="7"/>
      <dgm:spPr/>
    </dgm:pt>
    <dgm:pt modelId="{B815F253-982B-492F-86DC-7C047C08E448}" type="pres">
      <dgm:prSet presAssocID="{9576FA68-1397-4061-84F9-1EFF1F210364}" presName="dstNode" presStyleLbl="node1" presStyleIdx="0" presStyleCnt="7"/>
      <dgm:spPr/>
    </dgm:pt>
    <dgm:pt modelId="{1775E1EE-43CD-4EFB-B02F-E34F1414A4E4}" type="pres">
      <dgm:prSet presAssocID="{F9A5F038-0512-4B2A-A51D-6EFC7E3D037B}" presName="text_1" presStyleLbl="node1" presStyleIdx="0" presStyleCnt="7">
        <dgm:presLayoutVars>
          <dgm:bulletEnabled val="1"/>
        </dgm:presLayoutVars>
      </dgm:prSet>
      <dgm:spPr/>
    </dgm:pt>
    <dgm:pt modelId="{CBC129DC-5771-4A3C-B8F2-CD3E9A2FDDA5}" type="pres">
      <dgm:prSet presAssocID="{F9A5F038-0512-4B2A-A51D-6EFC7E3D037B}" presName="accent_1" presStyleCnt="0"/>
      <dgm:spPr/>
    </dgm:pt>
    <dgm:pt modelId="{096DF794-EE7B-4D57-8917-DD1EC8B6387C}" type="pres">
      <dgm:prSet presAssocID="{F9A5F038-0512-4B2A-A51D-6EFC7E3D037B}" presName="accentRepeatNode" presStyleLbl="solidFgAcc1" presStyleIdx="0" presStyleCnt="7"/>
      <dgm:spPr/>
    </dgm:pt>
    <dgm:pt modelId="{DE2F8AC5-E488-4837-A46E-F9588A246564}" type="pres">
      <dgm:prSet presAssocID="{F18D0AE6-2060-453A-BB0A-30D9DC1E8324}" presName="text_2" presStyleLbl="node1" presStyleIdx="1" presStyleCnt="7">
        <dgm:presLayoutVars>
          <dgm:bulletEnabled val="1"/>
        </dgm:presLayoutVars>
      </dgm:prSet>
      <dgm:spPr/>
    </dgm:pt>
    <dgm:pt modelId="{837FA94C-9E89-4369-A901-2ACE6B2D0781}" type="pres">
      <dgm:prSet presAssocID="{F18D0AE6-2060-453A-BB0A-30D9DC1E8324}" presName="accent_2" presStyleCnt="0"/>
      <dgm:spPr/>
    </dgm:pt>
    <dgm:pt modelId="{DD195F55-9B15-44A7-A38E-82B561619BDB}" type="pres">
      <dgm:prSet presAssocID="{F18D0AE6-2060-453A-BB0A-30D9DC1E8324}" presName="accentRepeatNode" presStyleLbl="solidFgAcc1" presStyleIdx="1" presStyleCnt="7"/>
      <dgm:spPr/>
    </dgm:pt>
    <dgm:pt modelId="{D2FF3762-B736-47CA-8C39-1A03D12EAF5F}" type="pres">
      <dgm:prSet presAssocID="{F1FF265C-E138-44A0-97A6-DA07E98F46B4}" presName="text_3" presStyleLbl="node1" presStyleIdx="2" presStyleCnt="7">
        <dgm:presLayoutVars>
          <dgm:bulletEnabled val="1"/>
        </dgm:presLayoutVars>
      </dgm:prSet>
      <dgm:spPr/>
    </dgm:pt>
    <dgm:pt modelId="{AB01C05E-5913-40CF-8004-7ED66E3D8763}" type="pres">
      <dgm:prSet presAssocID="{F1FF265C-E138-44A0-97A6-DA07E98F46B4}" presName="accent_3" presStyleCnt="0"/>
      <dgm:spPr/>
    </dgm:pt>
    <dgm:pt modelId="{EA443F42-8DC1-4F2D-B10D-7D12035115CB}" type="pres">
      <dgm:prSet presAssocID="{F1FF265C-E138-44A0-97A6-DA07E98F46B4}" presName="accentRepeatNode" presStyleLbl="solidFgAcc1" presStyleIdx="2" presStyleCnt="7"/>
      <dgm:spPr/>
    </dgm:pt>
    <dgm:pt modelId="{E20F0074-72C2-4868-9415-0A7DE038A0BB}" type="pres">
      <dgm:prSet presAssocID="{7429085E-E765-4CF4-A46A-49818B2A25DF}" presName="text_4" presStyleLbl="node1" presStyleIdx="3" presStyleCnt="7">
        <dgm:presLayoutVars>
          <dgm:bulletEnabled val="1"/>
        </dgm:presLayoutVars>
      </dgm:prSet>
      <dgm:spPr/>
    </dgm:pt>
    <dgm:pt modelId="{981B24F1-2F75-402C-9878-037B76C804E3}" type="pres">
      <dgm:prSet presAssocID="{7429085E-E765-4CF4-A46A-49818B2A25DF}" presName="accent_4" presStyleCnt="0"/>
      <dgm:spPr/>
    </dgm:pt>
    <dgm:pt modelId="{E968E223-C924-4CAE-BE7B-A90725DDC2EF}" type="pres">
      <dgm:prSet presAssocID="{7429085E-E765-4CF4-A46A-49818B2A25DF}" presName="accentRepeatNode" presStyleLbl="solidFgAcc1" presStyleIdx="3" presStyleCnt="7"/>
      <dgm:spPr/>
    </dgm:pt>
    <dgm:pt modelId="{9A2F828C-ED25-41A4-94E2-04DCF182B932}" type="pres">
      <dgm:prSet presAssocID="{B2A780A6-E2C9-4F77-883C-1F86198A81EB}" presName="text_5" presStyleLbl="node1" presStyleIdx="4" presStyleCnt="7">
        <dgm:presLayoutVars>
          <dgm:bulletEnabled val="1"/>
        </dgm:presLayoutVars>
      </dgm:prSet>
      <dgm:spPr/>
    </dgm:pt>
    <dgm:pt modelId="{6C2963B5-CB36-4023-9781-71D6B587C51A}" type="pres">
      <dgm:prSet presAssocID="{B2A780A6-E2C9-4F77-883C-1F86198A81EB}" presName="accent_5" presStyleCnt="0"/>
      <dgm:spPr/>
    </dgm:pt>
    <dgm:pt modelId="{617224B4-5FFD-4FAB-890A-2B1AC8FD0205}" type="pres">
      <dgm:prSet presAssocID="{B2A780A6-E2C9-4F77-883C-1F86198A81EB}" presName="accentRepeatNode" presStyleLbl="solidFgAcc1" presStyleIdx="4" presStyleCnt="7"/>
      <dgm:spPr/>
    </dgm:pt>
    <dgm:pt modelId="{305BFABB-02AC-43D6-8301-EA5DB2C430AF}" type="pres">
      <dgm:prSet presAssocID="{CB91D3D4-5786-4AE0-BEB4-8BECC95DC70E}" presName="text_6" presStyleLbl="node1" presStyleIdx="5" presStyleCnt="7">
        <dgm:presLayoutVars>
          <dgm:bulletEnabled val="1"/>
        </dgm:presLayoutVars>
      </dgm:prSet>
      <dgm:spPr/>
    </dgm:pt>
    <dgm:pt modelId="{F89A133A-7C25-4EC7-9387-9CEB7FD93B4A}" type="pres">
      <dgm:prSet presAssocID="{CB91D3D4-5786-4AE0-BEB4-8BECC95DC70E}" presName="accent_6" presStyleCnt="0"/>
      <dgm:spPr/>
    </dgm:pt>
    <dgm:pt modelId="{075E3DCB-80AF-4A96-BFAE-AD3FCB51ECA2}" type="pres">
      <dgm:prSet presAssocID="{CB91D3D4-5786-4AE0-BEB4-8BECC95DC70E}" presName="accentRepeatNode" presStyleLbl="solidFgAcc1" presStyleIdx="5" presStyleCnt="7"/>
      <dgm:spPr/>
    </dgm:pt>
    <dgm:pt modelId="{2753C86E-E83D-4197-B294-5B16E5321D26}" type="pres">
      <dgm:prSet presAssocID="{1F8C85EF-9226-454F-ACEB-8198F893D2B9}" presName="text_7" presStyleLbl="node1" presStyleIdx="6" presStyleCnt="7">
        <dgm:presLayoutVars>
          <dgm:bulletEnabled val="1"/>
        </dgm:presLayoutVars>
      </dgm:prSet>
      <dgm:spPr/>
    </dgm:pt>
    <dgm:pt modelId="{0F182FF2-3097-44E7-9E62-C51E320F55F2}" type="pres">
      <dgm:prSet presAssocID="{1F8C85EF-9226-454F-ACEB-8198F893D2B9}" presName="accent_7" presStyleCnt="0"/>
      <dgm:spPr/>
    </dgm:pt>
    <dgm:pt modelId="{5271472C-0B49-4F3A-A0F0-2138F47BCEEC}" type="pres">
      <dgm:prSet presAssocID="{1F8C85EF-9226-454F-ACEB-8198F893D2B9}" presName="accentRepeatNode" presStyleLbl="solidFgAcc1" presStyleIdx="6" presStyleCnt="7"/>
      <dgm:spPr/>
    </dgm:pt>
  </dgm:ptLst>
  <dgm:cxnLst>
    <dgm:cxn modelId="{5CEAE107-64BF-45D3-9AF8-E77B9058CDDA}" srcId="{9576FA68-1397-4061-84F9-1EFF1F210364}" destId="{1F8C85EF-9226-454F-ACEB-8198F893D2B9}" srcOrd="6" destOrd="0" parTransId="{F46A59F4-7D75-4CC9-8C50-97096E929D51}" sibTransId="{E47E407F-2B78-45C6-AF4D-E5332B5131AC}"/>
    <dgm:cxn modelId="{E39F9309-45CA-4B08-8D94-266FB1E6AF10}" type="presOf" srcId="{CB91D3D4-5786-4AE0-BEB4-8BECC95DC70E}" destId="{305BFABB-02AC-43D6-8301-EA5DB2C430AF}" srcOrd="0" destOrd="0" presId="urn:microsoft.com/office/officeart/2008/layout/VerticalCurvedList"/>
    <dgm:cxn modelId="{4908B909-A6AF-4234-A892-50423A82FEA8}" srcId="{9576FA68-1397-4061-84F9-1EFF1F210364}" destId="{F9A5F038-0512-4B2A-A51D-6EFC7E3D037B}" srcOrd="0" destOrd="0" parTransId="{6ABA2C40-7F8D-42E0-BCFC-0CF19F708686}" sibTransId="{AED19BAF-667A-442D-9676-C7868ECAC566}"/>
    <dgm:cxn modelId="{F44DA50E-378F-4CA0-BE3D-5C83B36B2065}" type="presOf" srcId="{F1FF265C-E138-44A0-97A6-DA07E98F46B4}" destId="{D2FF3762-B736-47CA-8C39-1A03D12EAF5F}" srcOrd="0" destOrd="0" presId="urn:microsoft.com/office/officeart/2008/layout/VerticalCurvedList"/>
    <dgm:cxn modelId="{EFDE380F-06BA-45B3-8A62-EBA58A90832D}" srcId="{9576FA68-1397-4061-84F9-1EFF1F210364}" destId="{F18D0AE6-2060-453A-BB0A-30D9DC1E8324}" srcOrd="1" destOrd="0" parTransId="{C64D5EBF-B7FC-4168-BE14-66716FF2BDFB}" sibTransId="{88E2A907-963E-4E74-BCAF-B78DEDCB06AF}"/>
    <dgm:cxn modelId="{8314C715-5476-4B26-B99B-752D47E691BA}" type="presOf" srcId="{7429085E-E765-4CF4-A46A-49818B2A25DF}" destId="{E20F0074-72C2-4868-9415-0A7DE038A0BB}" srcOrd="0" destOrd="0" presId="urn:microsoft.com/office/officeart/2008/layout/VerticalCurvedList"/>
    <dgm:cxn modelId="{90C73A1F-CC82-475C-BBB4-D356D10DA1D6}" type="presOf" srcId="{1F8C85EF-9226-454F-ACEB-8198F893D2B9}" destId="{2753C86E-E83D-4197-B294-5B16E5321D26}" srcOrd="0" destOrd="0" presId="urn:microsoft.com/office/officeart/2008/layout/VerticalCurvedList"/>
    <dgm:cxn modelId="{6A8BC666-BB5C-48DB-89F0-87C423356AE0}" srcId="{9576FA68-1397-4061-84F9-1EFF1F210364}" destId="{F1FF265C-E138-44A0-97A6-DA07E98F46B4}" srcOrd="2" destOrd="0" parTransId="{9D6F7645-CAF1-4614-8962-2292AF4EB70F}" sibTransId="{BC49847F-679E-477B-AA04-5FD3CFB594D6}"/>
    <dgm:cxn modelId="{700F8D6B-0A32-4E56-AB18-6BCBF1920A5F}" srcId="{9576FA68-1397-4061-84F9-1EFF1F210364}" destId="{B2A780A6-E2C9-4F77-883C-1F86198A81EB}" srcOrd="4" destOrd="0" parTransId="{63F0C329-A1A5-4118-9DAB-8BBD5988871E}" sibTransId="{912AD2DE-DEE4-47E3-882C-E0A5C324D16D}"/>
    <dgm:cxn modelId="{0E596071-F80F-451F-BE68-C001DFA2FEFF}" type="presOf" srcId="{F18D0AE6-2060-453A-BB0A-30D9DC1E8324}" destId="{DE2F8AC5-E488-4837-A46E-F9588A246564}" srcOrd="0" destOrd="0" presId="urn:microsoft.com/office/officeart/2008/layout/VerticalCurvedList"/>
    <dgm:cxn modelId="{E51F9E8E-7EF0-45A4-AE6D-4CDCCC6453F7}" type="presOf" srcId="{F9A5F038-0512-4B2A-A51D-6EFC7E3D037B}" destId="{1775E1EE-43CD-4EFB-B02F-E34F1414A4E4}" srcOrd="0" destOrd="0" presId="urn:microsoft.com/office/officeart/2008/layout/VerticalCurvedList"/>
    <dgm:cxn modelId="{B375E9B0-0285-4ADE-B29C-ECE2D8F5FECF}" type="presOf" srcId="{B2A780A6-E2C9-4F77-883C-1F86198A81EB}" destId="{9A2F828C-ED25-41A4-94E2-04DCF182B932}" srcOrd="0" destOrd="0" presId="urn:microsoft.com/office/officeart/2008/layout/VerticalCurvedList"/>
    <dgm:cxn modelId="{14B59AD3-DCAF-47DC-B005-A23A2022D0F0}" srcId="{9576FA68-1397-4061-84F9-1EFF1F210364}" destId="{CB91D3D4-5786-4AE0-BEB4-8BECC95DC70E}" srcOrd="5" destOrd="0" parTransId="{BB92E4DD-E305-454E-BFFE-1706BB1FFF05}" sibTransId="{56DDBF69-0398-4820-979B-42B4113337C3}"/>
    <dgm:cxn modelId="{6AA56AD4-9153-4A4A-B8A2-1932BD5B1A85}" type="presOf" srcId="{9576FA68-1397-4061-84F9-1EFF1F210364}" destId="{31896992-F27B-4EC0-9C75-03C3C9A79CDD}" srcOrd="0" destOrd="0" presId="urn:microsoft.com/office/officeart/2008/layout/VerticalCurvedList"/>
    <dgm:cxn modelId="{9064B3D6-087B-488F-83D2-AEE99E4F526D}" srcId="{9576FA68-1397-4061-84F9-1EFF1F210364}" destId="{7429085E-E765-4CF4-A46A-49818B2A25DF}" srcOrd="3" destOrd="0" parTransId="{FA5ED2FD-DFBB-4087-8BFC-B45F180D3691}" sibTransId="{349F6882-891D-4F14-824B-913C0FC275A6}"/>
    <dgm:cxn modelId="{37AD2BE9-BFA4-49A0-A267-35FF941F41C9}" type="presOf" srcId="{AED19BAF-667A-442D-9676-C7868ECAC566}" destId="{F132DB5D-BDDB-4995-8046-B213F04A461F}" srcOrd="0" destOrd="0" presId="urn:microsoft.com/office/officeart/2008/layout/VerticalCurvedList"/>
    <dgm:cxn modelId="{EDDFD3C0-8195-490D-8C24-734BFA1AA9DF}" type="presParOf" srcId="{31896992-F27B-4EC0-9C75-03C3C9A79CDD}" destId="{556503DF-28BF-4894-A47E-84F23F66C98D}" srcOrd="0" destOrd="0" presId="urn:microsoft.com/office/officeart/2008/layout/VerticalCurvedList"/>
    <dgm:cxn modelId="{A8F51BCB-1266-4267-A1C4-9F7EF701729A}" type="presParOf" srcId="{556503DF-28BF-4894-A47E-84F23F66C98D}" destId="{04CC1523-9C32-47E7-AF11-E1F61C57B419}" srcOrd="0" destOrd="0" presId="urn:microsoft.com/office/officeart/2008/layout/VerticalCurvedList"/>
    <dgm:cxn modelId="{4048140C-CFB9-469D-9469-C78BCE226A58}" type="presParOf" srcId="{04CC1523-9C32-47E7-AF11-E1F61C57B419}" destId="{FEAE0AE8-3287-4906-BBA4-4DB381D6FB59}" srcOrd="0" destOrd="0" presId="urn:microsoft.com/office/officeart/2008/layout/VerticalCurvedList"/>
    <dgm:cxn modelId="{EFBCDA4B-E0B9-4E91-8E96-4A5BCB7B95B7}" type="presParOf" srcId="{04CC1523-9C32-47E7-AF11-E1F61C57B419}" destId="{F132DB5D-BDDB-4995-8046-B213F04A461F}" srcOrd="1" destOrd="0" presId="urn:microsoft.com/office/officeart/2008/layout/VerticalCurvedList"/>
    <dgm:cxn modelId="{E87D083F-F02B-4924-88FF-FD587BA064D6}" type="presParOf" srcId="{04CC1523-9C32-47E7-AF11-E1F61C57B419}" destId="{97054E87-2F8E-4900-9C78-7B1769365929}" srcOrd="2" destOrd="0" presId="urn:microsoft.com/office/officeart/2008/layout/VerticalCurvedList"/>
    <dgm:cxn modelId="{FED00F38-C198-4058-B29D-BE617C9DADF4}" type="presParOf" srcId="{04CC1523-9C32-47E7-AF11-E1F61C57B419}" destId="{B815F253-982B-492F-86DC-7C047C08E448}" srcOrd="3" destOrd="0" presId="urn:microsoft.com/office/officeart/2008/layout/VerticalCurvedList"/>
    <dgm:cxn modelId="{A07FE8A6-5EE8-48F1-B694-DBF7DE0B1335}" type="presParOf" srcId="{556503DF-28BF-4894-A47E-84F23F66C98D}" destId="{1775E1EE-43CD-4EFB-B02F-E34F1414A4E4}" srcOrd="1" destOrd="0" presId="urn:microsoft.com/office/officeart/2008/layout/VerticalCurvedList"/>
    <dgm:cxn modelId="{27656706-173B-4140-A379-06D87121918E}" type="presParOf" srcId="{556503DF-28BF-4894-A47E-84F23F66C98D}" destId="{CBC129DC-5771-4A3C-B8F2-CD3E9A2FDDA5}" srcOrd="2" destOrd="0" presId="urn:microsoft.com/office/officeart/2008/layout/VerticalCurvedList"/>
    <dgm:cxn modelId="{9DE17B8A-D130-4C81-9B85-6819EE32F2D3}" type="presParOf" srcId="{CBC129DC-5771-4A3C-B8F2-CD3E9A2FDDA5}" destId="{096DF794-EE7B-4D57-8917-DD1EC8B6387C}" srcOrd="0" destOrd="0" presId="urn:microsoft.com/office/officeart/2008/layout/VerticalCurvedList"/>
    <dgm:cxn modelId="{60E29DDC-B86C-4DAB-AC46-2D8B1C78016E}" type="presParOf" srcId="{556503DF-28BF-4894-A47E-84F23F66C98D}" destId="{DE2F8AC5-E488-4837-A46E-F9588A246564}" srcOrd="3" destOrd="0" presId="urn:microsoft.com/office/officeart/2008/layout/VerticalCurvedList"/>
    <dgm:cxn modelId="{03570DA9-B34F-4D4A-97B4-17CBFC5E315E}" type="presParOf" srcId="{556503DF-28BF-4894-A47E-84F23F66C98D}" destId="{837FA94C-9E89-4369-A901-2ACE6B2D0781}" srcOrd="4" destOrd="0" presId="urn:microsoft.com/office/officeart/2008/layout/VerticalCurvedList"/>
    <dgm:cxn modelId="{F776D8E8-44BD-4627-B029-A2119444FA1B}" type="presParOf" srcId="{837FA94C-9E89-4369-A901-2ACE6B2D0781}" destId="{DD195F55-9B15-44A7-A38E-82B561619BDB}" srcOrd="0" destOrd="0" presId="urn:microsoft.com/office/officeart/2008/layout/VerticalCurvedList"/>
    <dgm:cxn modelId="{051DEFD1-21DB-4359-9932-11C906DDFFA8}" type="presParOf" srcId="{556503DF-28BF-4894-A47E-84F23F66C98D}" destId="{D2FF3762-B736-47CA-8C39-1A03D12EAF5F}" srcOrd="5" destOrd="0" presId="urn:microsoft.com/office/officeart/2008/layout/VerticalCurvedList"/>
    <dgm:cxn modelId="{61143CCB-F81B-44F0-80FC-3B5950C98A0D}" type="presParOf" srcId="{556503DF-28BF-4894-A47E-84F23F66C98D}" destId="{AB01C05E-5913-40CF-8004-7ED66E3D8763}" srcOrd="6" destOrd="0" presId="urn:microsoft.com/office/officeart/2008/layout/VerticalCurvedList"/>
    <dgm:cxn modelId="{5BDE3C55-1601-46A4-80CE-5B1A9E3AE745}" type="presParOf" srcId="{AB01C05E-5913-40CF-8004-7ED66E3D8763}" destId="{EA443F42-8DC1-4F2D-B10D-7D12035115CB}" srcOrd="0" destOrd="0" presId="urn:microsoft.com/office/officeart/2008/layout/VerticalCurvedList"/>
    <dgm:cxn modelId="{4637FBEF-736A-4528-B163-0BF6B1DDC298}" type="presParOf" srcId="{556503DF-28BF-4894-A47E-84F23F66C98D}" destId="{E20F0074-72C2-4868-9415-0A7DE038A0BB}" srcOrd="7" destOrd="0" presId="urn:microsoft.com/office/officeart/2008/layout/VerticalCurvedList"/>
    <dgm:cxn modelId="{4BDCEBC3-7B2B-4A98-AF78-BBE6DC9D960B}" type="presParOf" srcId="{556503DF-28BF-4894-A47E-84F23F66C98D}" destId="{981B24F1-2F75-402C-9878-037B76C804E3}" srcOrd="8" destOrd="0" presId="urn:microsoft.com/office/officeart/2008/layout/VerticalCurvedList"/>
    <dgm:cxn modelId="{C672A5A8-CF81-4C61-9978-A9B798F419F5}" type="presParOf" srcId="{981B24F1-2F75-402C-9878-037B76C804E3}" destId="{E968E223-C924-4CAE-BE7B-A90725DDC2EF}" srcOrd="0" destOrd="0" presId="urn:microsoft.com/office/officeart/2008/layout/VerticalCurvedList"/>
    <dgm:cxn modelId="{B90461BA-0858-4074-B57B-6ED63C4D35CD}" type="presParOf" srcId="{556503DF-28BF-4894-A47E-84F23F66C98D}" destId="{9A2F828C-ED25-41A4-94E2-04DCF182B932}" srcOrd="9" destOrd="0" presId="urn:microsoft.com/office/officeart/2008/layout/VerticalCurvedList"/>
    <dgm:cxn modelId="{9997DB0B-6CBE-4AEF-8C34-860F5413F11E}" type="presParOf" srcId="{556503DF-28BF-4894-A47E-84F23F66C98D}" destId="{6C2963B5-CB36-4023-9781-71D6B587C51A}" srcOrd="10" destOrd="0" presId="urn:microsoft.com/office/officeart/2008/layout/VerticalCurvedList"/>
    <dgm:cxn modelId="{69BA72D3-1240-45E3-A0AB-38956605B4F6}" type="presParOf" srcId="{6C2963B5-CB36-4023-9781-71D6B587C51A}" destId="{617224B4-5FFD-4FAB-890A-2B1AC8FD0205}" srcOrd="0" destOrd="0" presId="urn:microsoft.com/office/officeart/2008/layout/VerticalCurvedList"/>
    <dgm:cxn modelId="{D9F331C2-FED6-429E-BB68-05E75D3ADC2D}" type="presParOf" srcId="{556503DF-28BF-4894-A47E-84F23F66C98D}" destId="{305BFABB-02AC-43D6-8301-EA5DB2C430AF}" srcOrd="11" destOrd="0" presId="urn:microsoft.com/office/officeart/2008/layout/VerticalCurvedList"/>
    <dgm:cxn modelId="{DA2B6DA7-D907-4469-87A0-8D9977E1AAE3}" type="presParOf" srcId="{556503DF-28BF-4894-A47E-84F23F66C98D}" destId="{F89A133A-7C25-4EC7-9387-9CEB7FD93B4A}" srcOrd="12" destOrd="0" presId="urn:microsoft.com/office/officeart/2008/layout/VerticalCurvedList"/>
    <dgm:cxn modelId="{C82D3FDB-8609-4867-A810-A7CDBF19E3D4}" type="presParOf" srcId="{F89A133A-7C25-4EC7-9387-9CEB7FD93B4A}" destId="{075E3DCB-80AF-4A96-BFAE-AD3FCB51ECA2}" srcOrd="0" destOrd="0" presId="urn:microsoft.com/office/officeart/2008/layout/VerticalCurvedList"/>
    <dgm:cxn modelId="{32217ED7-85ED-4E40-AE5E-8F7CBF002FED}" type="presParOf" srcId="{556503DF-28BF-4894-A47E-84F23F66C98D}" destId="{2753C86E-E83D-4197-B294-5B16E5321D26}" srcOrd="13" destOrd="0" presId="urn:microsoft.com/office/officeart/2008/layout/VerticalCurvedList"/>
    <dgm:cxn modelId="{549CFA46-C41F-46BB-9A70-1C84F0E882B8}" type="presParOf" srcId="{556503DF-28BF-4894-A47E-84F23F66C98D}" destId="{0F182FF2-3097-44E7-9E62-C51E320F55F2}" srcOrd="14" destOrd="0" presId="urn:microsoft.com/office/officeart/2008/layout/VerticalCurvedList"/>
    <dgm:cxn modelId="{218E09A8-229B-4A55-85D8-F0338F28F005}" type="presParOf" srcId="{0F182FF2-3097-44E7-9E62-C51E320F55F2}" destId="{5271472C-0B49-4F3A-A0F0-2138F47BC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7BAB43-CCAE-48FD-A13A-18B08F2021BB}" type="doc">
      <dgm:prSet loTypeId="urn:microsoft.com/office/officeart/2005/8/layout/bProcess3" loCatId="process" qsTypeId="urn:microsoft.com/office/officeart/2005/8/quickstyle/simple2" qsCatId="simple" csTypeId="urn:microsoft.com/office/officeart/2005/8/colors/accent1_1" csCatId="accent1" phldr="1"/>
      <dgm:spPr/>
    </dgm:pt>
    <dgm:pt modelId="{2A6EBBF3-2620-4F87-A4AE-00C851A424C8}">
      <dgm:prSet phldrT="[Text]" custT="1"/>
      <dgm:spPr/>
      <dgm:t>
        <a:bodyPr/>
        <a:lstStyle/>
        <a:p>
          <a:r>
            <a:rPr lang="en-US" sz="1400" b="1" dirty="0">
              <a:latin typeface="Times New Roman" panose="02020603050405020304" pitchFamily="18" charset="0"/>
              <a:cs typeface="Times New Roman" panose="02020603050405020304" pitchFamily="18" charset="0"/>
            </a:rPr>
            <a:t>HÀM MỤC TIÊU</a:t>
          </a:r>
        </a:p>
        <a:p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mức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kiếm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hoặc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tháp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tùy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gm:t>
    </dgm:pt>
    <dgm:pt modelId="{0C13E08A-7735-4F96-B0A8-3647C39F884E}" type="parTrans" cxnId="{6A2560D2-6F03-4887-ADEE-CEBA2D640C9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4320A8-F3BB-4681-8027-B11CFB87C2D1}" type="sibTrans" cxnId="{6A2560D2-6F03-4887-ADEE-CEBA2D640C96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F85E2F0B-EAE8-4759-AB40-7BC15D2E6D2D}">
          <dgm:prSet phldrT="[Text]" custT="1"/>
          <dgm:spPr/>
          <dgm:t>
            <a:bodyPr/>
            <a:lstStyle/>
            <a:p>
              <a:pPr algn="l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bao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phủ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algn="l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0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m:oMathPara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vi-VN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 đó: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0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) ≤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𝑅𝑎𝑑𝑖𝑢𝑠</m:t>
                            </m:r>
                          </m:e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𝑑𝑖𝑠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) &gt;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𝑅𝑎𝑑𝑖𝑢𝑠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F85E2F0B-EAE8-4759-AB40-7BC15D2E6D2D}">
          <dgm:prSet phldrT="[Text]" custT="1"/>
          <dgm:spPr/>
          <dgm:t>
            <a:bodyPr/>
            <a:lstStyle/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bao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phủ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i="0">
                  <a:latin typeface="Cambria Math" panose="02040503050406030204" pitchFamily="18" charset="0"/>
                </a:rPr>
                <a:t>𝑓</a:t>
              </a:r>
              <a:r>
                <a:rPr lang="en-US" sz="1000" i="0" smtClean="0">
                  <a:latin typeface="Cambria Math" panose="02040503050406030204" pitchFamily="18" charset="0"/>
                </a:rPr>
                <a:t>_</a:t>
              </a:r>
              <a:r>
                <a:rPr lang="en-US" sz="1000" i="0">
                  <a:latin typeface="Cambria Math" panose="02040503050406030204" pitchFamily="18" charset="0"/>
                </a:rPr>
                <a:t>1  =𝐶𝑂𝑉 = ∑1_(𝑡=0)^(𝑁_𝑡)▒(𝑝(𝑡, 𝑟))/𝑁_𝑡 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vi-V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 đó: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i="0" smtClean="0">
                  <a:latin typeface="Cambria Math" panose="02040503050406030204" pitchFamily="18" charset="0"/>
                </a:rPr>
                <a:t>𝑃</a:t>
              </a:r>
              <a:r>
                <a:rPr lang="en-US" sz="1000" i="0">
                  <a:latin typeface="Cambria Math" panose="02040503050406030204" pitchFamily="18" charset="0"/>
                </a:rPr>
                <a:t>(𝑡, 𝑟)= {█(1,  𝑛ế𝑢 𝑑𝑖𝑠𝑡(𝑡, 𝑟) ≤ 𝑅𝑎𝑑𝑖𝑢𝑠@0,  𝑛ế𝑢 𝑑𝑖𝑠(𝑡, 𝑟) &gt; 𝑅𝑎𝑑𝑖𝑢𝑠)┤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333125CF-F53E-4700-8012-D43822BF6E5F}" type="parTrans" cxnId="{D306594C-33FA-4550-9791-3236905D023C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67FE04-965B-4EA0-B10F-44C4BAD23081}" type="sibTrans" cxnId="{D306594C-33FA-4550-9791-3236905D023C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B7FFE20-0D18-4518-A7CC-5ADFC4B0F1DD}">
          <dgm:prSet phldrT="[Text]" custT="1"/>
          <dgm:spPr/>
          <dgm:t>
            <a:bodyPr/>
            <a:lstStyle/>
            <a:p>
              <a:pPr algn="l"/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nhiễu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14:m>
                <m:oMath xmlns:m="http://schemas.openxmlformats.org/officeDocument/2006/math">
                  <m:r>
                    <a:rPr lang="en-US" sz="1000" b="0" i="0" smtClean="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en-US" sz="1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vi-VN" sz="1000" i="1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vi-VN" sz="100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vi-VN" sz="1000">
                      <a:latin typeface="Cambria Math" panose="02040503050406030204" pitchFamily="18" charset="0"/>
                    </a:rPr>
                    <m:t> = </m:t>
                  </m:r>
                  <m:f>
                    <m:fPr>
                      <m:ctrlPr>
                        <a:rPr lang="en-US" sz="1000"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vi-VN" sz="1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vi-VN" sz="1000">
                          <a:latin typeface="Cambria Math" panose="02040503050406030204" pitchFamily="18" charset="0"/>
                        </a:rPr>
                        <m:t>|</m:t>
                      </m:r>
                    </m:num>
                    <m:den>
                      <m:r>
                        <a:rPr lang="vi-VN" sz="1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vi-VN" sz="1000">
                          <a:latin typeface="Cambria Math" panose="02040503050406030204" pitchFamily="18" charset="0"/>
                        </a:rPr>
                        <m:t>| + </m:t>
                      </m:r>
                      <m:r>
                        <a:rPr lang="vi-VN" sz="1000" i="1">
                          <a:latin typeface="Cambria Math" panose="02040503050406030204" pitchFamily="18" charset="0"/>
                        </a:rPr>
                        <m:t>𝐼𝑇𝐹</m:t>
                      </m:r>
                    </m:den>
                  </m:f>
                </m:oMath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14:m>
                <m:oMath xmlns:m="http://schemas.openxmlformats.org/officeDocument/2006/math">
                  <m:r>
                    <a:rPr lang="en-US" sz="1000" i="1" smtClean="0">
                      <a:latin typeface="Cambria Math" panose="02040503050406030204" pitchFamily="18" charset="0"/>
                    </a:rPr>
                    <m:t>𝐼𝑇𝐹</m:t>
                  </m:r>
                  <m:r>
                    <a:rPr lang="en-US" sz="1000" i="1" smtClean="0">
                      <a:latin typeface="Cambria Math" panose="02040503050406030204" pitchFamily="18" charset="0"/>
                    </a:rPr>
                    <m:t> = </m:t>
                  </m:r>
                  <m:f>
                    <m:fPr>
                      <m:ctrlPr>
                        <a:rPr lang="en-US" sz="1000" i="1">
                          <a:latin typeface="Cambria Math" panose="02040503050406030204" pitchFamily="18" charset="0"/>
                        </a:rPr>
                      </m:ctrlPr>
                    </m:fPr>
                    <m:num>
                      <m:nary>
                        <m:naryPr>
                          <m:chr m:val="∑"/>
                          <m:limLoc m:val="subSup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= 0</m:t>
                          </m:r>
                        </m:sub>
                        <m:sup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num>
                    <m:den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den>
                  </m:f>
                </m:oMath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vi-VN" sz="1000" i="1" smtClean="0">
                        <a:latin typeface="Cambria Math" panose="02040503050406030204" pitchFamily="18" charset="0"/>
                      </a:rPr>
                      <m:t>𝑟𝑡</m:t>
                    </m:r>
                    <m:r>
                      <a:rPr lang="vi-VN" sz="1000"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100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begChr m:val="{"/>
                        <m:endChr m:val="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vi-VN" sz="1000" i="1">
                                    <a:latin typeface="Cambria Math" panose="02040503050406030204" pitchFamily="18" charset="0"/>
                                  </a:rPr>
                                  <m:t>𝑛𝑢</m:t>
                                </m:r>
                                <m:r>
                                  <a:rPr lang="vi-VN" sz="1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vi-VN" sz="1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vi-VN" sz="100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  <m:r>
                                  <a:rPr lang="vi-VN" sz="1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vi-VN" sz="100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vi-VN" sz="1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) ≥ 1 </m:t>
                            </m:r>
                          </m:e>
                          <m:e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) &lt; 1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8B7FFE20-0D18-4518-A7CC-5ADFC4B0F1DD}">
          <dgm:prSet phldrT="[Text]" custT="1"/>
          <dgm:spPr/>
          <dgm:t>
            <a:bodyPr/>
            <a:lstStyle/>
            <a:p>
              <a:pPr algn="l"/>
              <a:endPara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nhiễu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:r>
                <a:rPr lang="en-US" sz="1000" b="0" i="0" smtClean="0">
                  <a:latin typeface="Cambria Math" panose="02040503050406030204" pitchFamily="18" charset="0"/>
                </a:rPr>
                <a:t> </a:t>
              </a:r>
              <a:r>
                <a:rPr lang="vi-VN" sz="1000" i="0">
                  <a:latin typeface="Cambria Math" panose="02040503050406030204" pitchFamily="18" charset="0"/>
                </a:rPr>
                <a:t>𝑓</a:t>
              </a:r>
              <a:r>
                <a:rPr lang="en-US" sz="1000" i="0" smtClean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2  =  </a:t>
              </a:r>
              <a:r>
                <a:rPr lang="en-US" sz="1000" i="0">
                  <a:latin typeface="Cambria Math" panose="02040503050406030204" pitchFamily="18" charset="0"/>
                </a:rPr>
                <a:t>(</a:t>
              </a:r>
              <a:r>
                <a:rPr lang="vi-VN" sz="1000" i="0">
                  <a:latin typeface="Cambria Math" panose="02040503050406030204" pitchFamily="18" charset="0"/>
                </a:rPr>
                <a:t>|𝑁</a:t>
              </a:r>
              <a:r>
                <a:rPr lang="en-US" sz="1000" i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𝑡 |</a:t>
              </a:r>
              <a:r>
                <a:rPr lang="en-US" sz="1000" i="0">
                  <a:latin typeface="Cambria Math" panose="02040503050406030204" pitchFamily="18" charset="0"/>
                </a:rPr>
                <a:t>)/(</a:t>
              </a:r>
              <a:r>
                <a:rPr lang="vi-VN" sz="1000" i="0">
                  <a:latin typeface="Cambria Math" panose="02040503050406030204" pitchFamily="18" charset="0"/>
                </a:rPr>
                <a:t>|𝑁</a:t>
              </a:r>
              <a:r>
                <a:rPr lang="en-US" sz="1000" i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𝑡 | + 𝐼𝑇𝐹</a:t>
              </a:r>
              <a:r>
                <a:rPr lang="en-US" sz="1000" i="0">
                  <a:latin typeface="Cambria Math" panose="02040503050406030204" pitchFamily="18" charset="0"/>
                </a:rPr>
                <a:t>)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:r>
                <a:rPr lang="en-US" sz="1000" i="0" smtClean="0">
                  <a:latin typeface="Cambria Math" panose="02040503050406030204" pitchFamily="18" charset="0"/>
                </a:rPr>
                <a:t>𝐼𝑇𝐹 = </a:t>
              </a:r>
              <a:r>
                <a:rPr lang="en-US" sz="1000" i="0">
                  <a:latin typeface="Cambria Math" panose="02040503050406030204" pitchFamily="18" charset="0"/>
                </a:rPr>
                <a:t> (∑2_(𝑡 = 0)^(𝑁_𝑡)▒〖 𝑟𝑡(𝑡)〗)/𝑁_𝑡 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vi-VN" sz="1000" i="0" smtClean="0">
                  <a:latin typeface="Cambria Math" panose="02040503050406030204" pitchFamily="18" charset="0"/>
                </a:rPr>
                <a:t>𝑟𝑡</a:t>
              </a:r>
              <a:r>
                <a:rPr lang="vi-VN" sz="1000" i="0">
                  <a:latin typeface="Cambria Math" panose="02040503050406030204" pitchFamily="18" charset="0"/>
                </a:rPr>
                <a:t>(𝑡) = </a:t>
              </a:r>
              <a:r>
                <a:rPr lang="en-US" sz="1000" i="0">
                  <a:latin typeface="Cambria Math" panose="02040503050406030204" pitchFamily="18" charset="0"/>
                </a:rPr>
                <a:t>{█((</a:t>
              </a:r>
              <a:r>
                <a:rPr lang="vi-VN" sz="1000" i="0">
                  <a:latin typeface="Cambria Math" panose="02040503050406030204" pitchFamily="18" charset="0"/>
                </a:rPr>
                <a:t>𝑛𝑢(𝑡) − 1</a:t>
              </a:r>
              <a:r>
                <a:rPr lang="en-US" sz="1000" i="0">
                  <a:latin typeface="Cambria Math" panose="02040503050406030204" pitchFamily="18" charset="0"/>
                </a:rPr>
                <a:t>)/</a:t>
              </a:r>
              <a:r>
                <a:rPr lang="vi-VN" sz="1000" i="0">
                  <a:latin typeface="Cambria Math" panose="02040503050406030204" pitchFamily="18" charset="0"/>
                </a:rPr>
                <a:t>𝑁</a:t>
              </a:r>
              <a:r>
                <a:rPr lang="en-US" sz="1000" i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𝑡 , 𝑛ế𝑢 𝑛𝑢(𝑡) ≥ 1 @0,  𝑛ế𝑢  𝑛𝑢(𝑡) &lt; 1)┤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89660E5D-DE43-4475-864E-654CEC7DE1FB}" type="parTrans" cxnId="{22B4C77B-8BF2-4C0A-A35E-AE442E9C8D5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1E5E28-EF68-46D0-84E4-8E1750687BE6}" type="sibTrans" cxnId="{22B4C77B-8BF2-4C0A-A35E-AE442E9C8D5B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0AC6A99-5A34-4FBA-9B4B-988FD55DD9C3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𝑓𝑖𝑡𝑛𝑒𝑠𝑠</m:t>
                    </m:r>
                    <m:r>
                      <a:rPr lang="en-US" sz="1100" i="1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1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vi-VN" sz="1100">
                            <a:latin typeface="Cambria Math" panose="020405030504060302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vi-VN" sz="1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vi-VN" sz="1100">
                            <a:latin typeface="Cambria Math" panose="02040503050406030204" pitchFamily="18" charset="0"/>
                          </a:rPr>
                          <m:t> =1</m:t>
                        </m:r>
                      </m:e>
                    </m:nary>
                  </m:oMath>
                </m:oMathPara>
              </a14:m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fitness nằm trong khoảng [0, 1].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C0AC6A99-5A34-4FBA-9B4B-988FD55DD9C3}">
          <dgm:prSet phldrT="[Text]" custT="1"/>
          <dgm:spPr/>
          <dgm:t>
            <a:bodyPr/>
            <a:lstStyle/>
            <a:p>
              <a:r>
                <a:rPr lang="en-US" sz="1100" i="0" smtClean="0">
                  <a:latin typeface="Cambria Math" panose="02040503050406030204" pitchFamily="18" charset="0"/>
                </a:rPr>
                <a:t>𝑓𝑖𝑡𝑛𝑒𝑠𝑠 = </a:t>
              </a:r>
              <a:r>
                <a:rPr lang="vi-VN" sz="1100" i="0">
                  <a:latin typeface="Cambria Math" panose="02040503050406030204" pitchFamily="18" charset="0"/>
                </a:rPr>
                <a:t>𝑓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1</a:t>
              </a:r>
              <a:r>
                <a:rPr lang="en-US" sz="1100" i="0">
                  <a:latin typeface="Cambria Math" panose="02040503050406030204" pitchFamily="18" charset="0"/>
                </a:rPr>
                <a:t> </a:t>
              </a:r>
              <a:r>
                <a:rPr lang="vi-VN" sz="1100" i="0">
                  <a:latin typeface="Cambria Math" panose="02040503050406030204" pitchFamily="18" charset="0"/>
                </a:rPr>
                <a:t>𝑤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1  </a:t>
              </a:r>
              <a:r>
                <a:rPr lang="en-US" sz="1100" i="0">
                  <a:latin typeface="Cambria Math" panose="02040503050406030204" pitchFamily="18" charset="0"/>
                </a:rPr>
                <a:t>+ </a:t>
              </a:r>
              <a:r>
                <a:rPr lang="vi-VN" sz="1100" i="0">
                  <a:latin typeface="Cambria Math" panose="02040503050406030204" pitchFamily="18" charset="0"/>
                </a:rPr>
                <a:t>𝑓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2</a:t>
              </a:r>
              <a:r>
                <a:rPr lang="en-US" sz="1100" i="0">
                  <a:latin typeface="Cambria Math" panose="02040503050406030204" pitchFamily="18" charset="0"/>
                </a:rPr>
                <a:t> </a:t>
              </a:r>
              <a:r>
                <a:rPr lang="vi-VN" sz="1100" i="0">
                  <a:latin typeface="Cambria Math" panose="02040503050406030204" pitchFamily="18" charset="0"/>
                </a:rPr>
                <a:t>𝑤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2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i="0" smtClean="0">
                  <a:latin typeface="Cambria Math" panose="02040503050406030204" pitchFamily="18" charset="0"/>
                </a:rPr>
                <a:t>∑1</a:t>
              </a:r>
              <a:r>
                <a:rPr lang="vi-VN" sz="1100" i="0">
                  <a:latin typeface="Cambria Math" panose="02040503050406030204" pitchFamily="18" charset="0"/>
                </a:rPr>
                <a:t>_</a:t>
              </a:r>
              <a:r>
                <a:rPr lang="en-US" sz="1100" i="0" smtClean="0">
                  <a:latin typeface="Cambria Math" panose="02040503050406030204" pitchFamily="18" charset="0"/>
                </a:rPr>
                <a:t>(</a:t>
              </a:r>
              <a:r>
                <a:rPr lang="vi-VN" sz="1100" i="0">
                  <a:latin typeface="Cambria Math" panose="02040503050406030204" pitchFamily="18" charset="0"/>
                </a:rPr>
                <a:t>𝑘 = 1</a:t>
              </a:r>
              <a:r>
                <a:rPr lang="en-US" sz="1100" i="0" smtClean="0">
                  <a:latin typeface="Cambria Math" panose="02040503050406030204" pitchFamily="18" charset="0"/>
                </a:rPr>
                <a:t>)</a:t>
              </a:r>
              <a:r>
                <a:rPr lang="en-US" sz="1100" b="0" i="0" smtClean="0">
                  <a:latin typeface="Cambria Math" panose="02040503050406030204" pitchFamily="18" charset="0"/>
                </a:rPr>
                <a:t>^</a:t>
              </a:r>
              <a:r>
                <a:rPr lang="en-US" sz="1100" b="0" i="0" smtClean="0">
                  <a:latin typeface="Cambria Math" panose="02040503050406030204" pitchFamily="18" charset="0"/>
                </a:rPr>
                <a:t>2</a:t>
              </a:r>
              <a:r>
                <a:rPr lang="vi-VN" sz="1100" b="0" i="0">
                  <a:latin typeface="Cambria Math" panose="02040503050406030204" pitchFamily="18" charset="0"/>
                </a:rPr>
                <a:t>▒</a:t>
              </a:r>
              <a:r>
                <a:rPr lang="en-US" sz="1100" b="0" i="0" smtClean="0">
                  <a:latin typeface="Cambria Math" panose="02040503050406030204" pitchFamily="18" charset="0"/>
                </a:rPr>
                <a:t>〖</a:t>
              </a:r>
              <a:r>
                <a:rPr lang="vi-VN" sz="1100" i="0">
                  <a:latin typeface="Cambria Math" panose="02040503050406030204" pitchFamily="18" charset="0"/>
                </a:rPr>
                <a:t>𝑤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𝑘  =1</a:t>
              </a:r>
              <a:r>
                <a:rPr lang="en-US" sz="1100" b="0" i="0" smtClean="0">
                  <a:latin typeface="Cambria Math" panose="02040503050406030204" pitchFamily="18" charset="0"/>
                </a:rPr>
                <a:t>〗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fitness nằm trong khoảng [0, 1].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F64760AB-67A2-472F-8CC8-A86C35FCD589}" type="par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F0CCE0-7B0F-4DA4-BC24-71BA4722B8B2}" type="sib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D44886-F6CB-4099-85AF-94B1C3D4C8A1}" type="pres">
      <dgm:prSet presAssocID="{1B7BAB43-CCAE-48FD-A13A-18B08F2021BB}" presName="Name0" presStyleCnt="0">
        <dgm:presLayoutVars>
          <dgm:dir/>
          <dgm:resizeHandles val="exact"/>
        </dgm:presLayoutVars>
      </dgm:prSet>
      <dgm:spPr/>
    </dgm:pt>
    <dgm:pt modelId="{FC2E90D8-5BAD-40D6-8FE9-6BA7B91C366A}" type="pres">
      <dgm:prSet presAssocID="{2A6EBBF3-2620-4F87-A4AE-00C851A424C8}" presName="node" presStyleLbl="node1" presStyleIdx="0" presStyleCnt="4" custScaleX="153920">
        <dgm:presLayoutVars>
          <dgm:bulletEnabled val="1"/>
        </dgm:presLayoutVars>
      </dgm:prSet>
      <dgm:spPr/>
    </dgm:pt>
    <dgm:pt modelId="{1AA50085-3583-4C51-8D47-3D27A8FA8CCA}" type="pres">
      <dgm:prSet presAssocID="{074320A8-F3BB-4681-8027-B11CFB87C2D1}" presName="sibTrans" presStyleLbl="sibTrans1D1" presStyleIdx="0" presStyleCnt="3"/>
      <dgm:spPr/>
    </dgm:pt>
    <dgm:pt modelId="{71086912-40E2-4F69-AAE1-B21D2B653E9A}" type="pres">
      <dgm:prSet presAssocID="{074320A8-F3BB-4681-8027-B11CFB87C2D1}" presName="connectorText" presStyleLbl="sibTrans1D1" presStyleIdx="0" presStyleCnt="3"/>
      <dgm:spPr/>
    </dgm:pt>
    <dgm:pt modelId="{A4D66217-907B-416F-B4BE-C5B7CD1A86B5}" type="pres">
      <dgm:prSet presAssocID="{F85E2F0B-EAE8-4759-AB40-7BC15D2E6D2D}" presName="node" presStyleLbl="node1" presStyleIdx="1" presStyleCnt="4" custScaleX="153920">
        <dgm:presLayoutVars>
          <dgm:bulletEnabled val="1"/>
        </dgm:presLayoutVars>
      </dgm:prSet>
      <dgm:spPr/>
    </dgm:pt>
    <dgm:pt modelId="{01E0AD0B-B01A-4D0E-B017-979C4E0EDF07}" type="pres">
      <dgm:prSet presAssocID="{5D67FE04-965B-4EA0-B10F-44C4BAD23081}" presName="sibTrans" presStyleLbl="sibTrans1D1" presStyleIdx="1" presStyleCnt="3"/>
      <dgm:spPr/>
    </dgm:pt>
    <dgm:pt modelId="{6AD6C29A-6E4F-4D77-8511-E6EF9B4CF84E}" type="pres">
      <dgm:prSet presAssocID="{5D67FE04-965B-4EA0-B10F-44C4BAD23081}" presName="connectorText" presStyleLbl="sibTrans1D1" presStyleIdx="1" presStyleCnt="3"/>
      <dgm:spPr/>
    </dgm:pt>
    <dgm:pt modelId="{1CE052CD-A3C4-4499-BD56-FB851474C887}" type="pres">
      <dgm:prSet presAssocID="{8B7FFE20-0D18-4518-A7CC-5ADFC4B0F1DD}" presName="node" presStyleLbl="node1" presStyleIdx="2" presStyleCnt="4" custScaleX="153920">
        <dgm:presLayoutVars>
          <dgm:bulletEnabled val="1"/>
        </dgm:presLayoutVars>
      </dgm:prSet>
      <dgm:spPr/>
    </dgm:pt>
    <dgm:pt modelId="{5EF75D60-EC93-4313-9ADD-C16FBEEC8720}" type="pres">
      <dgm:prSet presAssocID="{321E5E28-EF68-46D0-84E4-8E1750687BE6}" presName="sibTrans" presStyleLbl="sibTrans1D1" presStyleIdx="2" presStyleCnt="3"/>
      <dgm:spPr/>
    </dgm:pt>
    <dgm:pt modelId="{A8059866-3FFB-405F-B38E-710FFB775574}" type="pres">
      <dgm:prSet presAssocID="{321E5E28-EF68-46D0-84E4-8E1750687BE6}" presName="connectorText" presStyleLbl="sibTrans1D1" presStyleIdx="2" presStyleCnt="3"/>
      <dgm:spPr/>
    </dgm:pt>
    <dgm:pt modelId="{A79CDF51-6092-4C2E-A0EA-4A5200160047}" type="pres">
      <dgm:prSet presAssocID="{C0AC6A99-5A34-4FBA-9B4B-988FD55DD9C3}" presName="node" presStyleLbl="node1" presStyleIdx="3" presStyleCnt="4" custScaleX="153920">
        <dgm:presLayoutVars>
          <dgm:bulletEnabled val="1"/>
        </dgm:presLayoutVars>
      </dgm:prSet>
      <dgm:spPr/>
    </dgm:pt>
  </dgm:ptLst>
  <dgm:cxnLst>
    <dgm:cxn modelId="{831E3522-5C6D-4512-BE53-68DFE145CDA2}" type="presOf" srcId="{074320A8-F3BB-4681-8027-B11CFB87C2D1}" destId="{71086912-40E2-4F69-AAE1-B21D2B653E9A}" srcOrd="1" destOrd="0" presId="urn:microsoft.com/office/officeart/2005/8/layout/bProcess3"/>
    <dgm:cxn modelId="{4DEA0624-46B7-44DA-BC60-9B67E1278362}" type="presOf" srcId="{074320A8-F3BB-4681-8027-B11CFB87C2D1}" destId="{1AA50085-3583-4C51-8D47-3D27A8FA8CCA}" srcOrd="0" destOrd="0" presId="urn:microsoft.com/office/officeart/2005/8/layout/bProcess3"/>
    <dgm:cxn modelId="{E038355E-090F-48B0-A9C7-525155AE9255}" type="presOf" srcId="{8B7FFE20-0D18-4518-A7CC-5ADFC4B0F1DD}" destId="{1CE052CD-A3C4-4499-BD56-FB851474C887}" srcOrd="0" destOrd="0" presId="urn:microsoft.com/office/officeart/2005/8/layout/bProcess3"/>
    <dgm:cxn modelId="{C1AD695E-5F50-474F-A9FA-0D3415FDCE70}" srcId="{1B7BAB43-CCAE-48FD-A13A-18B08F2021BB}" destId="{C0AC6A99-5A34-4FBA-9B4B-988FD55DD9C3}" srcOrd="3" destOrd="0" parTransId="{F64760AB-67A2-472F-8CC8-A86C35FCD589}" sibTransId="{96F0CCE0-7B0F-4DA4-BC24-71BA4722B8B2}"/>
    <dgm:cxn modelId="{D306594C-33FA-4550-9791-3236905D023C}" srcId="{1B7BAB43-CCAE-48FD-A13A-18B08F2021BB}" destId="{F85E2F0B-EAE8-4759-AB40-7BC15D2E6D2D}" srcOrd="1" destOrd="0" parTransId="{333125CF-F53E-4700-8012-D43822BF6E5F}" sibTransId="{5D67FE04-965B-4EA0-B10F-44C4BAD23081}"/>
    <dgm:cxn modelId="{22B4C77B-8BF2-4C0A-A35E-AE442E9C8D5B}" srcId="{1B7BAB43-CCAE-48FD-A13A-18B08F2021BB}" destId="{8B7FFE20-0D18-4518-A7CC-5ADFC4B0F1DD}" srcOrd="2" destOrd="0" parTransId="{89660E5D-DE43-4475-864E-654CEC7DE1FB}" sibTransId="{321E5E28-EF68-46D0-84E4-8E1750687BE6}"/>
    <dgm:cxn modelId="{C8930188-4F53-4CC8-B612-B718936AF1CD}" type="presOf" srcId="{1B7BAB43-CCAE-48FD-A13A-18B08F2021BB}" destId="{C3D44886-F6CB-4099-85AF-94B1C3D4C8A1}" srcOrd="0" destOrd="0" presId="urn:microsoft.com/office/officeart/2005/8/layout/bProcess3"/>
    <dgm:cxn modelId="{1433528C-EE66-4FDD-9240-F6F64DBACCD0}" type="presOf" srcId="{5D67FE04-965B-4EA0-B10F-44C4BAD23081}" destId="{01E0AD0B-B01A-4D0E-B017-979C4E0EDF07}" srcOrd="0" destOrd="0" presId="urn:microsoft.com/office/officeart/2005/8/layout/bProcess3"/>
    <dgm:cxn modelId="{E84FB58C-F540-4B61-90E7-08D80BE5D797}" type="presOf" srcId="{F85E2F0B-EAE8-4759-AB40-7BC15D2E6D2D}" destId="{A4D66217-907B-416F-B4BE-C5B7CD1A86B5}" srcOrd="0" destOrd="0" presId="urn:microsoft.com/office/officeart/2005/8/layout/bProcess3"/>
    <dgm:cxn modelId="{F4BD1391-A8C0-42C2-A1EC-F98817938BC3}" type="presOf" srcId="{321E5E28-EF68-46D0-84E4-8E1750687BE6}" destId="{A8059866-3FFB-405F-B38E-710FFB775574}" srcOrd="1" destOrd="0" presId="urn:microsoft.com/office/officeart/2005/8/layout/bProcess3"/>
    <dgm:cxn modelId="{8F186DAB-929C-46F5-A16C-50EE3CCD7A6C}" type="presOf" srcId="{2A6EBBF3-2620-4F87-A4AE-00C851A424C8}" destId="{FC2E90D8-5BAD-40D6-8FE9-6BA7B91C366A}" srcOrd="0" destOrd="0" presId="urn:microsoft.com/office/officeart/2005/8/layout/bProcess3"/>
    <dgm:cxn modelId="{7F9642B3-0683-493F-97FD-A5FECD020A41}" type="presOf" srcId="{321E5E28-EF68-46D0-84E4-8E1750687BE6}" destId="{5EF75D60-EC93-4313-9ADD-C16FBEEC8720}" srcOrd="0" destOrd="0" presId="urn:microsoft.com/office/officeart/2005/8/layout/bProcess3"/>
    <dgm:cxn modelId="{1F82A2C6-63BA-418B-8910-BB9081A63DC5}" type="presOf" srcId="{5D67FE04-965B-4EA0-B10F-44C4BAD23081}" destId="{6AD6C29A-6E4F-4D77-8511-E6EF9B4CF84E}" srcOrd="1" destOrd="0" presId="urn:microsoft.com/office/officeart/2005/8/layout/bProcess3"/>
    <dgm:cxn modelId="{6A2560D2-6F03-4887-ADEE-CEBA2D640C96}" srcId="{1B7BAB43-CCAE-48FD-A13A-18B08F2021BB}" destId="{2A6EBBF3-2620-4F87-A4AE-00C851A424C8}" srcOrd="0" destOrd="0" parTransId="{0C13E08A-7735-4F96-B0A8-3647C39F884E}" sibTransId="{074320A8-F3BB-4681-8027-B11CFB87C2D1}"/>
    <dgm:cxn modelId="{7F85C7FB-98B9-4AEB-83E7-A8FFADB2F43A}" type="presOf" srcId="{C0AC6A99-5A34-4FBA-9B4B-988FD55DD9C3}" destId="{A79CDF51-6092-4C2E-A0EA-4A5200160047}" srcOrd="0" destOrd="0" presId="urn:microsoft.com/office/officeart/2005/8/layout/bProcess3"/>
    <dgm:cxn modelId="{33AE2E79-FE06-481C-A24D-66AA7ED0DFAB}" type="presParOf" srcId="{C3D44886-F6CB-4099-85AF-94B1C3D4C8A1}" destId="{FC2E90D8-5BAD-40D6-8FE9-6BA7B91C366A}" srcOrd="0" destOrd="0" presId="urn:microsoft.com/office/officeart/2005/8/layout/bProcess3"/>
    <dgm:cxn modelId="{F31BA1CB-A375-45E0-82CB-CAA43ED6EAFC}" type="presParOf" srcId="{C3D44886-F6CB-4099-85AF-94B1C3D4C8A1}" destId="{1AA50085-3583-4C51-8D47-3D27A8FA8CCA}" srcOrd="1" destOrd="0" presId="urn:microsoft.com/office/officeart/2005/8/layout/bProcess3"/>
    <dgm:cxn modelId="{977EB644-EEEA-4F9C-AB01-2888E1A2A0ED}" type="presParOf" srcId="{1AA50085-3583-4C51-8D47-3D27A8FA8CCA}" destId="{71086912-40E2-4F69-AAE1-B21D2B653E9A}" srcOrd="0" destOrd="0" presId="urn:microsoft.com/office/officeart/2005/8/layout/bProcess3"/>
    <dgm:cxn modelId="{F13FD2B8-B3CD-443B-B03A-E2B13059C8D5}" type="presParOf" srcId="{C3D44886-F6CB-4099-85AF-94B1C3D4C8A1}" destId="{A4D66217-907B-416F-B4BE-C5B7CD1A86B5}" srcOrd="2" destOrd="0" presId="urn:microsoft.com/office/officeart/2005/8/layout/bProcess3"/>
    <dgm:cxn modelId="{23C5404D-200C-40C1-B2C2-99A708D3822A}" type="presParOf" srcId="{C3D44886-F6CB-4099-85AF-94B1C3D4C8A1}" destId="{01E0AD0B-B01A-4D0E-B017-979C4E0EDF07}" srcOrd="3" destOrd="0" presId="urn:microsoft.com/office/officeart/2005/8/layout/bProcess3"/>
    <dgm:cxn modelId="{5C5DC500-E9A7-443F-8DDA-517F3BE93BC3}" type="presParOf" srcId="{01E0AD0B-B01A-4D0E-B017-979C4E0EDF07}" destId="{6AD6C29A-6E4F-4D77-8511-E6EF9B4CF84E}" srcOrd="0" destOrd="0" presId="urn:microsoft.com/office/officeart/2005/8/layout/bProcess3"/>
    <dgm:cxn modelId="{6D0CACF7-B5E0-4426-A8C5-D353B7A2477E}" type="presParOf" srcId="{C3D44886-F6CB-4099-85AF-94B1C3D4C8A1}" destId="{1CE052CD-A3C4-4499-BD56-FB851474C887}" srcOrd="4" destOrd="0" presId="urn:microsoft.com/office/officeart/2005/8/layout/bProcess3"/>
    <dgm:cxn modelId="{0A93778F-937D-41C7-BC67-40B2C4AA7387}" type="presParOf" srcId="{C3D44886-F6CB-4099-85AF-94B1C3D4C8A1}" destId="{5EF75D60-EC93-4313-9ADD-C16FBEEC8720}" srcOrd="5" destOrd="0" presId="urn:microsoft.com/office/officeart/2005/8/layout/bProcess3"/>
    <dgm:cxn modelId="{4F834C63-3178-485F-A77C-E0F7CF4A1DA9}" type="presParOf" srcId="{5EF75D60-EC93-4313-9ADD-C16FBEEC8720}" destId="{A8059866-3FFB-405F-B38E-710FFB775574}" srcOrd="0" destOrd="0" presId="urn:microsoft.com/office/officeart/2005/8/layout/bProcess3"/>
    <dgm:cxn modelId="{45C33F0D-AB34-45A5-8A8D-67A22C05A1CE}" type="presParOf" srcId="{C3D44886-F6CB-4099-85AF-94B1C3D4C8A1}" destId="{A79CDF51-6092-4C2E-A0EA-4A5200160047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7BAB43-CCAE-48FD-A13A-18B08F2021BB}" type="doc">
      <dgm:prSet loTypeId="urn:microsoft.com/office/officeart/2005/8/layout/bProcess3" loCatId="process" qsTypeId="urn:microsoft.com/office/officeart/2005/8/quickstyle/simple2" qsCatId="simple" csTypeId="urn:microsoft.com/office/officeart/2005/8/colors/accent1_1" csCatId="accent1" phldr="1"/>
      <dgm:spPr/>
    </dgm:pt>
    <dgm:pt modelId="{2A6EBBF3-2620-4F87-A4AE-00C851A424C8}">
      <dgm:prSet phldrT="[Text]" custT="1"/>
      <dgm:spPr/>
      <dgm:t>
        <a:bodyPr/>
        <a:lstStyle/>
        <a:p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HÀM MỤC TIÊU</a:t>
          </a:r>
        </a:p>
        <a:p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mức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kiếm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hoặc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tháp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tùy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13E08A-7735-4F96-B0A8-3647C39F884E}" type="parTrans" cxnId="{6A2560D2-6F03-4887-ADEE-CEBA2D640C9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4320A8-F3BB-4681-8027-B11CFB87C2D1}" type="sibTrans" cxnId="{6A2560D2-6F03-4887-ADEE-CEBA2D640C96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5E2F0B-EAE8-4759-AB40-7BC15D2E6D2D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33125CF-F53E-4700-8012-D43822BF6E5F}" type="parTrans" cxnId="{D306594C-33FA-4550-9791-3236905D023C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67FE04-965B-4EA0-B10F-44C4BAD23081}" type="sibTrans" cxnId="{D306594C-33FA-4550-9791-3236905D023C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7FFE20-0D18-4518-A7CC-5ADFC4B0F1DD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660E5D-DE43-4475-864E-654CEC7DE1FB}" type="parTrans" cxnId="{22B4C77B-8BF2-4C0A-A35E-AE442E9C8D5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1E5E28-EF68-46D0-84E4-8E1750687BE6}" type="sibTrans" cxnId="{22B4C77B-8BF2-4C0A-A35E-AE442E9C8D5B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AC6A99-5A34-4FBA-9B4B-988FD55DD9C3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64760AB-67A2-472F-8CC8-A86C35FCD589}" type="par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F0CCE0-7B0F-4DA4-BC24-71BA4722B8B2}" type="sib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D44886-F6CB-4099-85AF-94B1C3D4C8A1}" type="pres">
      <dgm:prSet presAssocID="{1B7BAB43-CCAE-48FD-A13A-18B08F2021BB}" presName="Name0" presStyleCnt="0">
        <dgm:presLayoutVars>
          <dgm:dir/>
          <dgm:resizeHandles val="exact"/>
        </dgm:presLayoutVars>
      </dgm:prSet>
      <dgm:spPr/>
    </dgm:pt>
    <dgm:pt modelId="{FC2E90D8-5BAD-40D6-8FE9-6BA7B91C366A}" type="pres">
      <dgm:prSet presAssocID="{2A6EBBF3-2620-4F87-A4AE-00C851A424C8}" presName="node" presStyleLbl="node1" presStyleIdx="0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50085-3583-4C51-8D47-3D27A8FA8CCA}" type="pres">
      <dgm:prSet presAssocID="{074320A8-F3BB-4681-8027-B11CFB87C2D1}" presName="sibTrans" presStyleLbl="sibTrans1D1" presStyleIdx="0" presStyleCnt="3"/>
      <dgm:spPr/>
      <dgm:t>
        <a:bodyPr/>
        <a:lstStyle/>
        <a:p>
          <a:endParaRPr lang="en-US"/>
        </a:p>
      </dgm:t>
    </dgm:pt>
    <dgm:pt modelId="{71086912-40E2-4F69-AAE1-B21D2B653E9A}" type="pres">
      <dgm:prSet presAssocID="{074320A8-F3BB-4681-8027-B11CFB87C2D1}" presName="connectorText" presStyleLbl="sibTrans1D1" presStyleIdx="0" presStyleCnt="3"/>
      <dgm:spPr/>
      <dgm:t>
        <a:bodyPr/>
        <a:lstStyle/>
        <a:p>
          <a:endParaRPr lang="en-US"/>
        </a:p>
      </dgm:t>
    </dgm:pt>
    <dgm:pt modelId="{A4D66217-907B-416F-B4BE-C5B7CD1A86B5}" type="pres">
      <dgm:prSet presAssocID="{F85E2F0B-EAE8-4759-AB40-7BC15D2E6D2D}" presName="node" presStyleLbl="node1" presStyleIdx="1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0AD0B-B01A-4D0E-B017-979C4E0EDF07}" type="pres">
      <dgm:prSet presAssocID="{5D67FE04-965B-4EA0-B10F-44C4BAD23081}" presName="sibTrans" presStyleLbl="sibTrans1D1" presStyleIdx="1" presStyleCnt="3"/>
      <dgm:spPr/>
      <dgm:t>
        <a:bodyPr/>
        <a:lstStyle/>
        <a:p>
          <a:endParaRPr lang="en-US"/>
        </a:p>
      </dgm:t>
    </dgm:pt>
    <dgm:pt modelId="{6AD6C29A-6E4F-4D77-8511-E6EF9B4CF84E}" type="pres">
      <dgm:prSet presAssocID="{5D67FE04-965B-4EA0-B10F-44C4BAD23081}" presName="connectorText" presStyleLbl="sibTrans1D1" presStyleIdx="1" presStyleCnt="3"/>
      <dgm:spPr/>
      <dgm:t>
        <a:bodyPr/>
        <a:lstStyle/>
        <a:p>
          <a:endParaRPr lang="en-US"/>
        </a:p>
      </dgm:t>
    </dgm:pt>
    <dgm:pt modelId="{1CE052CD-A3C4-4499-BD56-FB851474C887}" type="pres">
      <dgm:prSet presAssocID="{8B7FFE20-0D18-4518-A7CC-5ADFC4B0F1DD}" presName="node" presStyleLbl="node1" presStyleIdx="2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F75D60-EC93-4313-9ADD-C16FBEEC8720}" type="pres">
      <dgm:prSet presAssocID="{321E5E28-EF68-46D0-84E4-8E1750687BE6}" presName="sibTrans" presStyleLbl="sibTrans1D1" presStyleIdx="2" presStyleCnt="3"/>
      <dgm:spPr/>
      <dgm:t>
        <a:bodyPr/>
        <a:lstStyle/>
        <a:p>
          <a:endParaRPr lang="en-US"/>
        </a:p>
      </dgm:t>
    </dgm:pt>
    <dgm:pt modelId="{A8059866-3FFB-405F-B38E-710FFB775574}" type="pres">
      <dgm:prSet presAssocID="{321E5E28-EF68-46D0-84E4-8E1750687BE6}" presName="connectorText" presStyleLbl="sibTrans1D1" presStyleIdx="2" presStyleCnt="3"/>
      <dgm:spPr/>
      <dgm:t>
        <a:bodyPr/>
        <a:lstStyle/>
        <a:p>
          <a:endParaRPr lang="en-US"/>
        </a:p>
      </dgm:t>
    </dgm:pt>
    <dgm:pt modelId="{A79CDF51-6092-4C2E-A0EA-4A5200160047}" type="pres">
      <dgm:prSet presAssocID="{C0AC6A99-5A34-4FBA-9B4B-988FD55DD9C3}" presName="node" presStyleLbl="node1" presStyleIdx="3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EA0624-46B7-44DA-BC60-9B67E1278362}" type="presOf" srcId="{074320A8-F3BB-4681-8027-B11CFB87C2D1}" destId="{1AA50085-3583-4C51-8D47-3D27A8FA8CCA}" srcOrd="0" destOrd="0" presId="urn:microsoft.com/office/officeart/2005/8/layout/bProcess3"/>
    <dgm:cxn modelId="{22B4C77B-8BF2-4C0A-A35E-AE442E9C8D5B}" srcId="{1B7BAB43-CCAE-48FD-A13A-18B08F2021BB}" destId="{8B7FFE20-0D18-4518-A7CC-5ADFC4B0F1DD}" srcOrd="2" destOrd="0" parTransId="{89660E5D-DE43-4475-864E-654CEC7DE1FB}" sibTransId="{321E5E28-EF68-46D0-84E4-8E1750687BE6}"/>
    <dgm:cxn modelId="{E84FB58C-F540-4B61-90E7-08D80BE5D797}" type="presOf" srcId="{F85E2F0B-EAE8-4759-AB40-7BC15D2E6D2D}" destId="{A4D66217-907B-416F-B4BE-C5B7CD1A86B5}" srcOrd="0" destOrd="0" presId="urn:microsoft.com/office/officeart/2005/8/layout/bProcess3"/>
    <dgm:cxn modelId="{6A2560D2-6F03-4887-ADEE-CEBA2D640C96}" srcId="{1B7BAB43-CCAE-48FD-A13A-18B08F2021BB}" destId="{2A6EBBF3-2620-4F87-A4AE-00C851A424C8}" srcOrd="0" destOrd="0" parTransId="{0C13E08A-7735-4F96-B0A8-3647C39F884E}" sibTransId="{074320A8-F3BB-4681-8027-B11CFB87C2D1}"/>
    <dgm:cxn modelId="{E038355E-090F-48B0-A9C7-525155AE9255}" type="presOf" srcId="{8B7FFE20-0D18-4518-A7CC-5ADFC4B0F1DD}" destId="{1CE052CD-A3C4-4499-BD56-FB851474C887}" srcOrd="0" destOrd="0" presId="urn:microsoft.com/office/officeart/2005/8/layout/bProcess3"/>
    <dgm:cxn modelId="{7F85C7FB-98B9-4AEB-83E7-A8FFADB2F43A}" type="presOf" srcId="{C0AC6A99-5A34-4FBA-9B4B-988FD55DD9C3}" destId="{A79CDF51-6092-4C2E-A0EA-4A5200160047}" srcOrd="0" destOrd="0" presId="urn:microsoft.com/office/officeart/2005/8/layout/bProcess3"/>
    <dgm:cxn modelId="{1F82A2C6-63BA-418B-8910-BB9081A63DC5}" type="presOf" srcId="{5D67FE04-965B-4EA0-B10F-44C4BAD23081}" destId="{6AD6C29A-6E4F-4D77-8511-E6EF9B4CF84E}" srcOrd="1" destOrd="0" presId="urn:microsoft.com/office/officeart/2005/8/layout/bProcess3"/>
    <dgm:cxn modelId="{7F9642B3-0683-493F-97FD-A5FECD020A41}" type="presOf" srcId="{321E5E28-EF68-46D0-84E4-8E1750687BE6}" destId="{5EF75D60-EC93-4313-9ADD-C16FBEEC8720}" srcOrd="0" destOrd="0" presId="urn:microsoft.com/office/officeart/2005/8/layout/bProcess3"/>
    <dgm:cxn modelId="{1433528C-EE66-4FDD-9240-F6F64DBACCD0}" type="presOf" srcId="{5D67FE04-965B-4EA0-B10F-44C4BAD23081}" destId="{01E0AD0B-B01A-4D0E-B017-979C4E0EDF07}" srcOrd="0" destOrd="0" presId="urn:microsoft.com/office/officeart/2005/8/layout/bProcess3"/>
    <dgm:cxn modelId="{C1AD695E-5F50-474F-A9FA-0D3415FDCE70}" srcId="{1B7BAB43-CCAE-48FD-A13A-18B08F2021BB}" destId="{C0AC6A99-5A34-4FBA-9B4B-988FD55DD9C3}" srcOrd="3" destOrd="0" parTransId="{F64760AB-67A2-472F-8CC8-A86C35FCD589}" sibTransId="{96F0CCE0-7B0F-4DA4-BC24-71BA4722B8B2}"/>
    <dgm:cxn modelId="{8F186DAB-929C-46F5-A16C-50EE3CCD7A6C}" type="presOf" srcId="{2A6EBBF3-2620-4F87-A4AE-00C851A424C8}" destId="{FC2E90D8-5BAD-40D6-8FE9-6BA7B91C366A}" srcOrd="0" destOrd="0" presId="urn:microsoft.com/office/officeart/2005/8/layout/bProcess3"/>
    <dgm:cxn modelId="{C8930188-4F53-4CC8-B612-B718936AF1CD}" type="presOf" srcId="{1B7BAB43-CCAE-48FD-A13A-18B08F2021BB}" destId="{C3D44886-F6CB-4099-85AF-94B1C3D4C8A1}" srcOrd="0" destOrd="0" presId="urn:microsoft.com/office/officeart/2005/8/layout/bProcess3"/>
    <dgm:cxn modelId="{F4BD1391-A8C0-42C2-A1EC-F98817938BC3}" type="presOf" srcId="{321E5E28-EF68-46D0-84E4-8E1750687BE6}" destId="{A8059866-3FFB-405F-B38E-710FFB775574}" srcOrd="1" destOrd="0" presId="urn:microsoft.com/office/officeart/2005/8/layout/bProcess3"/>
    <dgm:cxn modelId="{831E3522-5C6D-4512-BE53-68DFE145CDA2}" type="presOf" srcId="{074320A8-F3BB-4681-8027-B11CFB87C2D1}" destId="{71086912-40E2-4F69-AAE1-B21D2B653E9A}" srcOrd="1" destOrd="0" presId="urn:microsoft.com/office/officeart/2005/8/layout/bProcess3"/>
    <dgm:cxn modelId="{D306594C-33FA-4550-9791-3236905D023C}" srcId="{1B7BAB43-CCAE-48FD-A13A-18B08F2021BB}" destId="{F85E2F0B-EAE8-4759-AB40-7BC15D2E6D2D}" srcOrd="1" destOrd="0" parTransId="{333125CF-F53E-4700-8012-D43822BF6E5F}" sibTransId="{5D67FE04-965B-4EA0-B10F-44C4BAD23081}"/>
    <dgm:cxn modelId="{33AE2E79-FE06-481C-A24D-66AA7ED0DFAB}" type="presParOf" srcId="{C3D44886-F6CB-4099-85AF-94B1C3D4C8A1}" destId="{FC2E90D8-5BAD-40D6-8FE9-6BA7B91C366A}" srcOrd="0" destOrd="0" presId="urn:microsoft.com/office/officeart/2005/8/layout/bProcess3"/>
    <dgm:cxn modelId="{F31BA1CB-A375-45E0-82CB-CAA43ED6EAFC}" type="presParOf" srcId="{C3D44886-F6CB-4099-85AF-94B1C3D4C8A1}" destId="{1AA50085-3583-4C51-8D47-3D27A8FA8CCA}" srcOrd="1" destOrd="0" presId="urn:microsoft.com/office/officeart/2005/8/layout/bProcess3"/>
    <dgm:cxn modelId="{977EB644-EEEA-4F9C-AB01-2888E1A2A0ED}" type="presParOf" srcId="{1AA50085-3583-4C51-8D47-3D27A8FA8CCA}" destId="{71086912-40E2-4F69-AAE1-B21D2B653E9A}" srcOrd="0" destOrd="0" presId="urn:microsoft.com/office/officeart/2005/8/layout/bProcess3"/>
    <dgm:cxn modelId="{F13FD2B8-B3CD-443B-B03A-E2B13059C8D5}" type="presParOf" srcId="{C3D44886-F6CB-4099-85AF-94B1C3D4C8A1}" destId="{A4D66217-907B-416F-B4BE-C5B7CD1A86B5}" srcOrd="2" destOrd="0" presId="urn:microsoft.com/office/officeart/2005/8/layout/bProcess3"/>
    <dgm:cxn modelId="{23C5404D-200C-40C1-B2C2-99A708D3822A}" type="presParOf" srcId="{C3D44886-F6CB-4099-85AF-94B1C3D4C8A1}" destId="{01E0AD0B-B01A-4D0E-B017-979C4E0EDF07}" srcOrd="3" destOrd="0" presId="urn:microsoft.com/office/officeart/2005/8/layout/bProcess3"/>
    <dgm:cxn modelId="{5C5DC500-E9A7-443F-8DDA-517F3BE93BC3}" type="presParOf" srcId="{01E0AD0B-B01A-4D0E-B017-979C4E0EDF07}" destId="{6AD6C29A-6E4F-4D77-8511-E6EF9B4CF84E}" srcOrd="0" destOrd="0" presId="urn:microsoft.com/office/officeart/2005/8/layout/bProcess3"/>
    <dgm:cxn modelId="{6D0CACF7-B5E0-4426-A8C5-D353B7A2477E}" type="presParOf" srcId="{C3D44886-F6CB-4099-85AF-94B1C3D4C8A1}" destId="{1CE052CD-A3C4-4499-BD56-FB851474C887}" srcOrd="4" destOrd="0" presId="urn:microsoft.com/office/officeart/2005/8/layout/bProcess3"/>
    <dgm:cxn modelId="{0A93778F-937D-41C7-BC67-40B2C4AA7387}" type="presParOf" srcId="{C3D44886-F6CB-4099-85AF-94B1C3D4C8A1}" destId="{5EF75D60-EC93-4313-9ADD-C16FBEEC8720}" srcOrd="5" destOrd="0" presId="urn:microsoft.com/office/officeart/2005/8/layout/bProcess3"/>
    <dgm:cxn modelId="{4F834C63-3178-485F-A77C-E0F7CF4A1DA9}" type="presParOf" srcId="{5EF75D60-EC93-4313-9ADD-C16FBEEC8720}" destId="{A8059866-3FFB-405F-B38E-710FFB775574}" srcOrd="0" destOrd="0" presId="urn:microsoft.com/office/officeart/2005/8/layout/bProcess3"/>
    <dgm:cxn modelId="{45C33F0D-AB34-45A5-8A8D-67A22C05A1CE}" type="presParOf" srcId="{C3D44886-F6CB-4099-85AF-94B1C3D4C8A1}" destId="{A79CDF51-6092-4C2E-A0EA-4A5200160047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D01FAB-E323-437A-98CB-6D8C456B41F1}" type="doc">
      <dgm:prSet loTypeId="urn:microsoft.com/office/officeart/2005/8/layout/pyramid2" loCatId="pyramid" qsTypeId="urn:microsoft.com/office/officeart/2005/8/quickstyle/3d4" qsCatId="3D" csTypeId="urn:microsoft.com/office/officeart/2005/8/colors/accent1_2" csCatId="accent1" phldr="1"/>
      <dgm:spPr/>
    </dgm:pt>
    <dgm:pt modelId="{8398AAA8-F948-4EAF-8587-E328ADAC8449}">
      <dgm:prSet phldrT="[Text]" custT="1"/>
      <dgm:spPr/>
      <dgm:t>
        <a:bodyPr/>
        <a:lstStyle/>
        <a:p>
          <a:pPr algn="r"/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điểm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danh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bằng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RFID</a:t>
          </a:r>
        </a:p>
      </dgm:t>
    </dgm:pt>
    <dgm:pt modelId="{3B959544-E60D-45B5-86A5-023B80394536}" type="parTrans" cxnId="{0F4016B0-76A5-43DE-A33A-E4E6A897AD9D}">
      <dgm:prSet/>
      <dgm:spPr/>
      <dgm:t>
        <a:bodyPr/>
        <a:lstStyle/>
        <a:p>
          <a:endParaRPr lang="en-US" sz="2400"/>
        </a:p>
      </dgm:t>
    </dgm:pt>
    <dgm:pt modelId="{A4A32EBC-43AC-4F44-9A9F-8E96371AA7DE}" type="sibTrans" cxnId="{0F4016B0-76A5-43DE-A33A-E4E6A897AD9D}">
      <dgm:prSet/>
      <dgm:spPr/>
      <dgm:t>
        <a:bodyPr/>
        <a:lstStyle/>
        <a:p>
          <a:endParaRPr lang="en-US" sz="2400"/>
        </a:p>
      </dgm:t>
    </dgm:pt>
    <dgm:pt modelId="{B282E49F-092A-4A6D-9AE1-EC8B552F3B97}">
      <dgm:prSet phldrT="[Text]" custT="1"/>
      <dgm:spPr/>
      <dgm:t>
        <a:bodyPr/>
        <a:lstStyle/>
        <a:p>
          <a:pPr algn="r"/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B99379-7A98-4E00-B650-CEC91A9BC84D}" type="parTrans" cxnId="{584C4297-3EDC-462B-BDBF-54E0CD989AFE}">
      <dgm:prSet/>
      <dgm:spPr/>
      <dgm:t>
        <a:bodyPr/>
        <a:lstStyle/>
        <a:p>
          <a:endParaRPr lang="en-US" sz="2400"/>
        </a:p>
      </dgm:t>
    </dgm:pt>
    <dgm:pt modelId="{61474070-5306-44B6-96F1-F49A300B7A4C}" type="sibTrans" cxnId="{584C4297-3EDC-462B-BDBF-54E0CD989AFE}">
      <dgm:prSet/>
      <dgm:spPr/>
      <dgm:t>
        <a:bodyPr/>
        <a:lstStyle/>
        <a:p>
          <a:endParaRPr lang="en-US" sz="2400"/>
        </a:p>
      </dgm:t>
    </dgm:pt>
    <dgm:pt modelId="{DE2032FA-C9DA-4F9D-BC52-A195BF887268}">
      <dgm:prSet phldrT="[Text]" custT="1"/>
      <dgm:spPr/>
      <dgm:t>
        <a:bodyPr/>
        <a:lstStyle/>
        <a:p>
          <a:pPr algn="r"/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đầu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đọc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RFID,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nhiễu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53A892-E625-4443-9C59-6DA77F2E6F4D}" type="parTrans" cxnId="{783A23E6-D28C-4FDE-AB3F-54D13FBB9A99}">
      <dgm:prSet/>
      <dgm:spPr/>
      <dgm:t>
        <a:bodyPr/>
        <a:lstStyle/>
        <a:p>
          <a:endParaRPr lang="en-US" sz="2400"/>
        </a:p>
      </dgm:t>
    </dgm:pt>
    <dgm:pt modelId="{8A89C078-ADCA-4501-9480-E44DC641666E}" type="sibTrans" cxnId="{783A23E6-D28C-4FDE-AB3F-54D13FBB9A99}">
      <dgm:prSet/>
      <dgm:spPr/>
      <dgm:t>
        <a:bodyPr/>
        <a:lstStyle/>
        <a:p>
          <a:endParaRPr lang="en-US" sz="2400"/>
        </a:p>
      </dgm:t>
    </dgm:pt>
    <dgm:pt modelId="{95087A25-7EDA-4E83-8D76-7F29ECDD1969}">
      <dgm:prSet phldrT="[Text]" custT="1"/>
      <dgm:spPr/>
      <dgm:t>
        <a:bodyPr/>
        <a:lstStyle/>
        <a:p>
          <a:pPr algn="r"/>
          <a:r>
            <a:rPr lang="en-US" sz="2400" dirty="0">
              <a:latin typeface="Times New Roman" panose="02020603050405020304" pitchFamily="18" charset="0"/>
              <a:cs typeface="Times New Roman" panose="02020603050405020304" pitchFamily="18" charset="0"/>
            </a:rPr>
            <a:t>MÔ TẢ BÀI TOÁN</a:t>
          </a:r>
        </a:p>
      </dgm:t>
    </dgm:pt>
    <dgm:pt modelId="{E2CACCAB-E55B-4749-A3B8-EBF52B427399}" type="parTrans" cxnId="{D2232DE1-7872-4284-9167-001A2870D888}">
      <dgm:prSet/>
      <dgm:spPr/>
      <dgm:t>
        <a:bodyPr/>
        <a:lstStyle/>
        <a:p>
          <a:endParaRPr lang="en-US" sz="2400"/>
        </a:p>
      </dgm:t>
    </dgm:pt>
    <dgm:pt modelId="{62DB4455-DDF6-40C2-AA93-01C0BE2CD6F8}" type="sibTrans" cxnId="{D2232DE1-7872-4284-9167-001A2870D888}">
      <dgm:prSet/>
      <dgm:spPr/>
      <dgm:t>
        <a:bodyPr/>
        <a:lstStyle/>
        <a:p>
          <a:endParaRPr lang="en-US" sz="2400"/>
        </a:p>
      </dgm:t>
    </dgm:pt>
    <dgm:pt modelId="{171E7A11-4A74-465F-B5E2-5C741B86E6DC}" type="pres">
      <dgm:prSet presAssocID="{DAD01FAB-E323-437A-98CB-6D8C456B41F1}" presName="compositeShape" presStyleCnt="0">
        <dgm:presLayoutVars>
          <dgm:dir/>
          <dgm:resizeHandles/>
        </dgm:presLayoutVars>
      </dgm:prSet>
      <dgm:spPr/>
    </dgm:pt>
    <dgm:pt modelId="{CE4D36CB-9F6C-49D4-A8FB-96BAA12FBD07}" type="pres">
      <dgm:prSet presAssocID="{DAD01FAB-E323-437A-98CB-6D8C456B41F1}" presName="pyramid" presStyleLbl="node1" presStyleIdx="0" presStyleCnt="1" custLinFactNeighborX="7617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prstGeom prst="flowChartExtract">
          <a:avLst/>
        </a:prstGeom>
        <a:solidFill>
          <a:srgbClr val="0070C0"/>
        </a:solidFill>
        <a:ln>
          <a:noFill/>
        </a:ln>
      </dgm:spPr>
    </dgm:pt>
    <dgm:pt modelId="{4376C2F4-81BD-4FC2-AFA5-541848FCEDC6}" type="pres">
      <dgm:prSet presAssocID="{DAD01FAB-E323-437A-98CB-6D8C456B41F1}" presName="theList" presStyleCnt="0"/>
      <dgm:spPr/>
    </dgm:pt>
    <dgm:pt modelId="{6091D432-3505-4EF9-BADA-8E39D9D1C59B}" type="pres">
      <dgm:prSet presAssocID="{95087A25-7EDA-4E83-8D76-7F29ECDD1969}" presName="aNode" presStyleLbl="fgAcc1" presStyleIdx="0" presStyleCnt="4" custScaleX="166767" custScaleY="213100" custLinFactY="-77872" custLinFactNeighborX="63446" custLinFactNeighborY="-100000">
        <dgm:presLayoutVars>
          <dgm:bulletEnabled val="1"/>
        </dgm:presLayoutVars>
      </dgm:prSet>
      <dgm:spPr/>
    </dgm:pt>
    <dgm:pt modelId="{F4AF3A6B-6581-43A3-9DD0-35E522A933C3}" type="pres">
      <dgm:prSet presAssocID="{95087A25-7EDA-4E83-8D76-7F29ECDD1969}" presName="aSpace" presStyleCnt="0"/>
      <dgm:spPr/>
    </dgm:pt>
    <dgm:pt modelId="{06072597-28B0-4011-A5D0-6FBA8B611E22}" type="pres">
      <dgm:prSet presAssocID="{8398AAA8-F948-4EAF-8587-E328ADAC8449}" presName="aNode" presStyleLbl="fgAcc1" presStyleIdx="1" presStyleCnt="4" custScaleX="193110" custScaleY="154947" custLinFactY="321578" custLinFactNeighborX="-36353" custLinFactNeighborY="400000">
        <dgm:presLayoutVars>
          <dgm:bulletEnabled val="1"/>
        </dgm:presLayoutVars>
      </dgm:prSet>
      <dgm:spPr/>
    </dgm:pt>
    <dgm:pt modelId="{12FFB3B4-1751-437F-86AA-6BCA74F41FDE}" type="pres">
      <dgm:prSet presAssocID="{8398AAA8-F948-4EAF-8587-E328ADAC8449}" presName="aSpace" presStyleCnt="0"/>
      <dgm:spPr/>
    </dgm:pt>
    <dgm:pt modelId="{C2C41035-FF84-4C08-B4E8-A87689162DCC}" type="pres">
      <dgm:prSet presAssocID="{B282E49F-092A-4A6D-9AE1-EC8B552F3B97}" presName="aNode" presStyleLbl="fgAcc1" presStyleIdx="2" presStyleCnt="4" custScaleX="229387" custScaleY="154947" custLinFactY="-140614" custLinFactNeighborX="2632" custLinFactNeighborY="-200000">
        <dgm:presLayoutVars>
          <dgm:bulletEnabled val="1"/>
        </dgm:presLayoutVars>
      </dgm:prSet>
      <dgm:spPr/>
    </dgm:pt>
    <dgm:pt modelId="{E4275014-8E43-4680-A1F7-249AAF9DEDEB}" type="pres">
      <dgm:prSet presAssocID="{B282E49F-092A-4A6D-9AE1-EC8B552F3B97}" presName="aSpace" presStyleCnt="0"/>
      <dgm:spPr/>
    </dgm:pt>
    <dgm:pt modelId="{4107B89F-A50F-4060-BE6A-91A1D5BA2987}" type="pres">
      <dgm:prSet presAssocID="{DE2032FA-C9DA-4F9D-BC52-A195BF887268}" presName="aNode" presStyleLbl="fgAcc1" presStyleIdx="3" presStyleCnt="4" custScaleX="217849" custScaleY="154947" custLinFactY="-121068" custLinFactNeighborX="-4821" custLinFactNeighborY="-200000">
        <dgm:presLayoutVars>
          <dgm:bulletEnabled val="1"/>
        </dgm:presLayoutVars>
      </dgm:prSet>
      <dgm:spPr/>
    </dgm:pt>
    <dgm:pt modelId="{DF7F6002-EAD6-4F67-86B4-92161A8A2E73}" type="pres">
      <dgm:prSet presAssocID="{DE2032FA-C9DA-4F9D-BC52-A195BF887268}" presName="aSpace" presStyleCnt="0"/>
      <dgm:spPr/>
    </dgm:pt>
  </dgm:ptLst>
  <dgm:cxnLst>
    <dgm:cxn modelId="{9B2D8436-692A-4B8D-B004-C9B3EAFCF792}" type="presOf" srcId="{DAD01FAB-E323-437A-98CB-6D8C456B41F1}" destId="{171E7A11-4A74-465F-B5E2-5C741B86E6DC}" srcOrd="0" destOrd="0" presId="urn:microsoft.com/office/officeart/2005/8/layout/pyramid2"/>
    <dgm:cxn modelId="{1F60925C-CF3D-4BD0-89E1-C370EA470384}" type="presOf" srcId="{DE2032FA-C9DA-4F9D-BC52-A195BF887268}" destId="{4107B89F-A50F-4060-BE6A-91A1D5BA2987}" srcOrd="0" destOrd="0" presId="urn:microsoft.com/office/officeart/2005/8/layout/pyramid2"/>
    <dgm:cxn modelId="{6818BB91-3760-4E43-A90D-1D5290C51910}" type="presOf" srcId="{8398AAA8-F948-4EAF-8587-E328ADAC8449}" destId="{06072597-28B0-4011-A5D0-6FBA8B611E22}" srcOrd="0" destOrd="0" presId="urn:microsoft.com/office/officeart/2005/8/layout/pyramid2"/>
    <dgm:cxn modelId="{584C4297-3EDC-462B-BDBF-54E0CD989AFE}" srcId="{DAD01FAB-E323-437A-98CB-6D8C456B41F1}" destId="{B282E49F-092A-4A6D-9AE1-EC8B552F3B97}" srcOrd="2" destOrd="0" parTransId="{E7B99379-7A98-4E00-B650-CEC91A9BC84D}" sibTransId="{61474070-5306-44B6-96F1-F49A300B7A4C}"/>
    <dgm:cxn modelId="{0F4016B0-76A5-43DE-A33A-E4E6A897AD9D}" srcId="{DAD01FAB-E323-437A-98CB-6D8C456B41F1}" destId="{8398AAA8-F948-4EAF-8587-E328ADAC8449}" srcOrd="1" destOrd="0" parTransId="{3B959544-E60D-45B5-86A5-023B80394536}" sibTransId="{A4A32EBC-43AC-4F44-9A9F-8E96371AA7DE}"/>
    <dgm:cxn modelId="{D2232DE1-7872-4284-9167-001A2870D888}" srcId="{DAD01FAB-E323-437A-98CB-6D8C456B41F1}" destId="{95087A25-7EDA-4E83-8D76-7F29ECDD1969}" srcOrd="0" destOrd="0" parTransId="{E2CACCAB-E55B-4749-A3B8-EBF52B427399}" sibTransId="{62DB4455-DDF6-40C2-AA93-01C0BE2CD6F8}"/>
    <dgm:cxn modelId="{783A23E6-D28C-4FDE-AB3F-54D13FBB9A99}" srcId="{DAD01FAB-E323-437A-98CB-6D8C456B41F1}" destId="{DE2032FA-C9DA-4F9D-BC52-A195BF887268}" srcOrd="3" destOrd="0" parTransId="{2D53A892-E625-4443-9C59-6DA77F2E6F4D}" sibTransId="{8A89C078-ADCA-4501-9480-E44DC641666E}"/>
    <dgm:cxn modelId="{FB4149EC-4868-4AD0-8A14-42D2A56E5C5B}" type="presOf" srcId="{95087A25-7EDA-4E83-8D76-7F29ECDD1969}" destId="{6091D432-3505-4EF9-BADA-8E39D9D1C59B}" srcOrd="0" destOrd="0" presId="urn:microsoft.com/office/officeart/2005/8/layout/pyramid2"/>
    <dgm:cxn modelId="{4A2C34F9-9C78-4C02-977C-5D4FB8FBC3F4}" type="presOf" srcId="{B282E49F-092A-4A6D-9AE1-EC8B552F3B97}" destId="{C2C41035-FF84-4C08-B4E8-A87689162DCC}" srcOrd="0" destOrd="0" presId="urn:microsoft.com/office/officeart/2005/8/layout/pyramid2"/>
    <dgm:cxn modelId="{1C893682-436E-4727-802C-3BDD7BE64F37}" type="presParOf" srcId="{171E7A11-4A74-465F-B5E2-5C741B86E6DC}" destId="{CE4D36CB-9F6C-49D4-A8FB-96BAA12FBD07}" srcOrd="0" destOrd="0" presId="urn:microsoft.com/office/officeart/2005/8/layout/pyramid2"/>
    <dgm:cxn modelId="{5746E3B5-DD69-4F7C-B4D8-78E76A31004A}" type="presParOf" srcId="{171E7A11-4A74-465F-B5E2-5C741B86E6DC}" destId="{4376C2F4-81BD-4FC2-AFA5-541848FCEDC6}" srcOrd="1" destOrd="0" presId="urn:microsoft.com/office/officeart/2005/8/layout/pyramid2"/>
    <dgm:cxn modelId="{07434694-B4CE-4EEF-9161-79F434D4926D}" type="presParOf" srcId="{4376C2F4-81BD-4FC2-AFA5-541848FCEDC6}" destId="{6091D432-3505-4EF9-BADA-8E39D9D1C59B}" srcOrd="0" destOrd="0" presId="urn:microsoft.com/office/officeart/2005/8/layout/pyramid2"/>
    <dgm:cxn modelId="{3B101226-D120-4584-9378-BCAFF23C3DC8}" type="presParOf" srcId="{4376C2F4-81BD-4FC2-AFA5-541848FCEDC6}" destId="{F4AF3A6B-6581-43A3-9DD0-35E522A933C3}" srcOrd="1" destOrd="0" presId="urn:microsoft.com/office/officeart/2005/8/layout/pyramid2"/>
    <dgm:cxn modelId="{357BB15D-A266-47B1-8E43-EE4ED6EE24BD}" type="presParOf" srcId="{4376C2F4-81BD-4FC2-AFA5-541848FCEDC6}" destId="{06072597-28B0-4011-A5D0-6FBA8B611E22}" srcOrd="2" destOrd="0" presId="urn:microsoft.com/office/officeart/2005/8/layout/pyramid2"/>
    <dgm:cxn modelId="{227F82D3-C85D-4FD0-B563-9ABC7A8254D7}" type="presParOf" srcId="{4376C2F4-81BD-4FC2-AFA5-541848FCEDC6}" destId="{12FFB3B4-1751-437F-86AA-6BCA74F41FDE}" srcOrd="3" destOrd="0" presId="urn:microsoft.com/office/officeart/2005/8/layout/pyramid2"/>
    <dgm:cxn modelId="{AD98ED4D-7252-40C3-9D1A-400A580A8BC2}" type="presParOf" srcId="{4376C2F4-81BD-4FC2-AFA5-541848FCEDC6}" destId="{C2C41035-FF84-4C08-B4E8-A87689162DCC}" srcOrd="4" destOrd="0" presId="urn:microsoft.com/office/officeart/2005/8/layout/pyramid2"/>
    <dgm:cxn modelId="{4BD080B9-095D-44CC-A1FE-82DDBA34976A}" type="presParOf" srcId="{4376C2F4-81BD-4FC2-AFA5-541848FCEDC6}" destId="{E4275014-8E43-4680-A1F7-249AAF9DEDEB}" srcOrd="5" destOrd="0" presId="urn:microsoft.com/office/officeart/2005/8/layout/pyramid2"/>
    <dgm:cxn modelId="{1A27C757-51CF-456A-920F-0D4FCDA1572E}" type="presParOf" srcId="{4376C2F4-81BD-4FC2-AFA5-541848FCEDC6}" destId="{4107B89F-A50F-4060-BE6A-91A1D5BA2987}" srcOrd="6" destOrd="0" presId="urn:microsoft.com/office/officeart/2005/8/layout/pyramid2"/>
    <dgm:cxn modelId="{7E96D873-55FD-4EAF-AEC7-83B45E12E702}" type="presParOf" srcId="{4376C2F4-81BD-4FC2-AFA5-541848FCEDC6}" destId="{DF7F6002-EAD6-4F67-86B4-92161A8A2E73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A6B956-5170-46E7-922F-A60093DBBF3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025ED5-A1D0-498B-B614-905100E7E07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PSO x RFID</a:t>
          </a:r>
        </a:p>
      </dgm:t>
    </dgm:pt>
    <dgm:pt modelId="{3B15CF25-082C-4B3F-A261-FDAC1CC9F5EA}" type="parTrans" cxnId="{67BC4BEF-F0A5-4408-BC3E-6F1A1C9E05D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6C7EF6-00FF-4CB5-ABE8-BA82D5316011}" type="sibTrans" cxnId="{67BC4BEF-F0A5-4408-BC3E-6F1A1C9E05D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C6D0BC-9074-436C-875C-5EE626F70E65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cụ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mạnh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mẽ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71474E-DA83-4C4C-8EBD-2782F5DDD770}" type="parTrans" cxnId="{D5689509-9E96-476E-95B2-0023748A7BA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71A194-5402-408B-913C-9CAD416882BB}" type="sibTrans" cxnId="{D5689509-9E96-476E-95B2-0023748A7BAC}">
      <dgm:prSet custT="1"/>
      <dgm:spPr/>
      <dgm:t>
        <a:bodyPr/>
        <a:lstStyle/>
        <a:p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Chưa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so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sánh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9BC171-DC2B-40BC-BCF0-39FA16E8330D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bổ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nguyên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91EA36-0651-4AE1-B7C4-049823A0FEC8}" type="parTrans" cxnId="{B912D7BE-349D-4C20-B91C-C6947E3ABF1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620D71-1376-4927-8F5C-47348F5A357E}" type="sibTrans" cxnId="{B912D7BE-349D-4C20-B91C-C6947E3ABF19}">
      <dgm:prSet custT="1"/>
      <dgm:spPr/>
      <dgm:t>
        <a:bodyPr/>
        <a:lstStyle/>
        <a:p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B1D7E3-542B-4997-92C6-761A24914589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BA6BD6-3032-49BE-870E-E6328C334244}" type="parTrans" cxnId="{088577CA-90BC-44A0-82E9-301F4D1C2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2A30C7-262E-474C-8310-DAF47C2F64D1}" type="sibTrans" cxnId="{088577CA-90BC-44A0-82E9-301F4D1C2290}">
      <dgm:prSet custT="1"/>
      <dgm:spPr/>
      <dgm:t>
        <a:bodyPr/>
        <a:lstStyle/>
        <a:p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chi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bị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5884D6-A278-4DFD-A273-AC26B8EFD093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Nâng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giáo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dục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33CBD3-4F04-43D0-ABBD-3BB7D1CE147E}" type="parTrans" cxnId="{F0E533C1-0EF9-49A3-A3E7-223ACEEBA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D37FD1-BBE3-4E05-834F-1BA58EFE6AFD}" type="sibTrans" cxnId="{F0E533C1-0EF9-49A3-A3E7-223ACEEBA290}">
      <dgm:prSet custT="1"/>
      <dgm:spPr/>
      <dgm:t>
        <a:bodyPr/>
        <a:lstStyle/>
        <a:p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lâu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499A3B-66E9-49B6-B2AE-B6F792ABB918}">
      <dgm:prSet phldrT="[Text]"/>
      <dgm:spPr/>
      <dgm:t>
        <a:bodyPr/>
        <a:lstStyle/>
        <a:p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Phù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xu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đại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B95CE9-FC45-432B-97E8-AF93B846A981}" type="parTrans" cxnId="{34C273F8-E739-4079-ABFF-AAC7D3236FF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2DBCB1-1C5F-4EB3-8B1E-4C38239F56B6}" type="sibTrans" cxnId="{34C273F8-E739-4079-ABFF-AAC7D3236FFC}">
      <dgm:prSet custT="1"/>
      <dgm:spPr/>
      <dgm:t>
        <a:bodyPr/>
        <a:lstStyle/>
        <a:p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Phụ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11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EFBBF8-0A1B-4E73-AE3A-FE6A97B8C708}" type="pres">
      <dgm:prSet presAssocID="{A0A6B956-5170-46E7-922F-A60093DBBF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9C48CA-2DA7-4CB5-9A94-5B88295C1444}" type="pres">
      <dgm:prSet presAssocID="{CD025ED5-A1D0-498B-B614-905100E7E07D}" presName="hierRoot1" presStyleCnt="0">
        <dgm:presLayoutVars>
          <dgm:hierBranch val="init"/>
        </dgm:presLayoutVars>
      </dgm:prSet>
      <dgm:spPr/>
    </dgm:pt>
    <dgm:pt modelId="{E6170A3C-6F78-4346-B466-09B80FBED8BA}" type="pres">
      <dgm:prSet presAssocID="{CD025ED5-A1D0-498B-B614-905100E7E07D}" presName="rootComposite1" presStyleCnt="0"/>
      <dgm:spPr/>
    </dgm:pt>
    <dgm:pt modelId="{B67108A9-130B-41DE-87E3-26FDEAC20704}" type="pres">
      <dgm:prSet presAssocID="{CD025ED5-A1D0-498B-B614-905100E7E07D}" presName="rootText1" presStyleLbl="node0" presStyleIdx="0" presStyleCnt="1">
        <dgm:presLayoutVars>
          <dgm:chMax/>
          <dgm:chPref val="3"/>
        </dgm:presLayoutVars>
      </dgm:prSet>
      <dgm:spPr/>
    </dgm:pt>
    <dgm:pt modelId="{E286A98A-9B38-4217-9C94-42A3A3181B50}" type="pres">
      <dgm:prSet presAssocID="{CD025ED5-A1D0-498B-B614-905100E7E07D}" presName="titleText1" presStyleLbl="fgAcc0" presStyleIdx="0" presStyleCnt="1">
        <dgm:presLayoutVars>
          <dgm:chMax val="0"/>
          <dgm:chPref val="0"/>
        </dgm:presLayoutVars>
      </dgm:prSet>
      <dgm:spPr/>
    </dgm:pt>
    <dgm:pt modelId="{53875267-0F21-4B13-B701-D42E9C302824}" type="pres">
      <dgm:prSet presAssocID="{CD025ED5-A1D0-498B-B614-905100E7E07D}" presName="rootConnector1" presStyleLbl="node1" presStyleIdx="0" presStyleCnt="5"/>
      <dgm:spPr/>
    </dgm:pt>
    <dgm:pt modelId="{120EED30-57DE-40FD-85A4-F937A2C2934A}" type="pres">
      <dgm:prSet presAssocID="{CD025ED5-A1D0-498B-B614-905100E7E07D}" presName="hierChild2" presStyleCnt="0"/>
      <dgm:spPr/>
    </dgm:pt>
    <dgm:pt modelId="{EA834F4F-F428-4D9D-B9B5-59EC8A348DF5}" type="pres">
      <dgm:prSet presAssocID="{3E71474E-DA83-4C4C-8EBD-2782F5DDD770}" presName="Name37" presStyleLbl="parChTrans1D2" presStyleIdx="0" presStyleCnt="5"/>
      <dgm:spPr/>
    </dgm:pt>
    <dgm:pt modelId="{0D3E82B5-44B8-451C-A01E-01216399392E}" type="pres">
      <dgm:prSet presAssocID="{07C6D0BC-9074-436C-875C-5EE626F70E65}" presName="hierRoot2" presStyleCnt="0">
        <dgm:presLayoutVars>
          <dgm:hierBranch val="init"/>
        </dgm:presLayoutVars>
      </dgm:prSet>
      <dgm:spPr/>
    </dgm:pt>
    <dgm:pt modelId="{F8F1EFA3-1EB5-47ED-9820-A1345FFAE374}" type="pres">
      <dgm:prSet presAssocID="{07C6D0BC-9074-436C-875C-5EE626F70E65}" presName="rootComposite" presStyleCnt="0"/>
      <dgm:spPr/>
    </dgm:pt>
    <dgm:pt modelId="{4FC3BA72-6609-4611-B0A3-1B697DADD32E}" type="pres">
      <dgm:prSet presAssocID="{07C6D0BC-9074-436C-875C-5EE626F70E65}" presName="rootText" presStyleLbl="node1" presStyleIdx="0" presStyleCnt="5" custScaleX="114147">
        <dgm:presLayoutVars>
          <dgm:chMax/>
          <dgm:chPref val="3"/>
        </dgm:presLayoutVars>
      </dgm:prSet>
      <dgm:spPr/>
    </dgm:pt>
    <dgm:pt modelId="{EFB13DF1-191B-4F05-BB7A-0508577BF8DA}" type="pres">
      <dgm:prSet presAssocID="{07C6D0BC-9074-436C-875C-5EE626F70E65}" presName="titleText2" presStyleLbl="fgAcc1" presStyleIdx="0" presStyleCnt="5" custScaleY="239935" custLinFactNeighborX="2274" custLinFactNeighborY="81518">
        <dgm:presLayoutVars>
          <dgm:chMax val="0"/>
          <dgm:chPref val="0"/>
        </dgm:presLayoutVars>
      </dgm:prSet>
      <dgm:spPr/>
    </dgm:pt>
    <dgm:pt modelId="{E54485F8-3D44-4628-898F-441CAAFA96DE}" type="pres">
      <dgm:prSet presAssocID="{07C6D0BC-9074-436C-875C-5EE626F70E65}" presName="rootConnector" presStyleLbl="node2" presStyleIdx="0" presStyleCnt="0"/>
      <dgm:spPr/>
    </dgm:pt>
    <dgm:pt modelId="{87A2440A-F47F-415A-8CFB-801B9FE5E04A}" type="pres">
      <dgm:prSet presAssocID="{07C6D0BC-9074-436C-875C-5EE626F70E65}" presName="hierChild4" presStyleCnt="0"/>
      <dgm:spPr/>
    </dgm:pt>
    <dgm:pt modelId="{907A553E-16FB-4A5F-BBD6-3FC2D11B9B27}" type="pres">
      <dgm:prSet presAssocID="{07C6D0BC-9074-436C-875C-5EE626F70E65}" presName="hierChild5" presStyleCnt="0"/>
      <dgm:spPr/>
    </dgm:pt>
    <dgm:pt modelId="{04519025-2F83-4302-945E-366C4C9CCB0F}" type="pres">
      <dgm:prSet presAssocID="{7B91EA36-0651-4AE1-B7C4-049823A0FEC8}" presName="Name37" presStyleLbl="parChTrans1D2" presStyleIdx="1" presStyleCnt="5"/>
      <dgm:spPr/>
    </dgm:pt>
    <dgm:pt modelId="{8D5ADBA4-9EC3-4918-B73B-108ADA17D494}" type="pres">
      <dgm:prSet presAssocID="{AF9BC171-DC2B-40BC-BCF0-39FA16E8330D}" presName="hierRoot2" presStyleCnt="0">
        <dgm:presLayoutVars>
          <dgm:hierBranch val="init"/>
        </dgm:presLayoutVars>
      </dgm:prSet>
      <dgm:spPr/>
    </dgm:pt>
    <dgm:pt modelId="{3FB98D05-632D-4558-B7D9-5FA5F3AD5156}" type="pres">
      <dgm:prSet presAssocID="{AF9BC171-DC2B-40BC-BCF0-39FA16E8330D}" presName="rootComposite" presStyleCnt="0"/>
      <dgm:spPr/>
    </dgm:pt>
    <dgm:pt modelId="{CD2FEA66-9D94-44CC-BDD6-7BE8E5121812}" type="pres">
      <dgm:prSet presAssocID="{AF9BC171-DC2B-40BC-BCF0-39FA16E8330D}" presName="rootText" presStyleLbl="node1" presStyleIdx="1" presStyleCnt="5">
        <dgm:presLayoutVars>
          <dgm:chMax/>
          <dgm:chPref val="3"/>
        </dgm:presLayoutVars>
      </dgm:prSet>
      <dgm:spPr/>
    </dgm:pt>
    <dgm:pt modelId="{7B160C78-CC08-4EFC-B21A-B1C8EDAEB606}" type="pres">
      <dgm:prSet presAssocID="{AF9BC171-DC2B-40BC-BCF0-39FA16E8330D}" presName="titleText2" presStyleLbl="fgAcc1" presStyleIdx="1" presStyleCnt="5" custScaleY="239937" custLinFactNeighborX="711" custLinFactNeighborY="74107">
        <dgm:presLayoutVars>
          <dgm:chMax val="0"/>
          <dgm:chPref val="0"/>
        </dgm:presLayoutVars>
      </dgm:prSet>
      <dgm:spPr/>
    </dgm:pt>
    <dgm:pt modelId="{BABC8DC4-1538-4648-8CB7-A3FF3ED3F3FB}" type="pres">
      <dgm:prSet presAssocID="{AF9BC171-DC2B-40BC-BCF0-39FA16E8330D}" presName="rootConnector" presStyleLbl="node2" presStyleIdx="0" presStyleCnt="0"/>
      <dgm:spPr/>
    </dgm:pt>
    <dgm:pt modelId="{575C7BF6-5E57-4DE8-8FDB-180F5922C225}" type="pres">
      <dgm:prSet presAssocID="{AF9BC171-DC2B-40BC-BCF0-39FA16E8330D}" presName="hierChild4" presStyleCnt="0"/>
      <dgm:spPr/>
    </dgm:pt>
    <dgm:pt modelId="{57CF2938-8CE5-40B2-B631-821D8ECE9A54}" type="pres">
      <dgm:prSet presAssocID="{AF9BC171-DC2B-40BC-BCF0-39FA16E8330D}" presName="hierChild5" presStyleCnt="0"/>
      <dgm:spPr/>
    </dgm:pt>
    <dgm:pt modelId="{85453439-601D-48C9-81EE-AF97728F4713}" type="pres">
      <dgm:prSet presAssocID="{D3BA6BD6-3032-49BE-870E-E6328C334244}" presName="Name37" presStyleLbl="parChTrans1D2" presStyleIdx="2" presStyleCnt="5"/>
      <dgm:spPr/>
    </dgm:pt>
    <dgm:pt modelId="{BFEB7EC7-9E1A-4283-A090-057404398809}" type="pres">
      <dgm:prSet presAssocID="{D1B1D7E3-542B-4997-92C6-761A24914589}" presName="hierRoot2" presStyleCnt="0">
        <dgm:presLayoutVars>
          <dgm:hierBranch val="init"/>
        </dgm:presLayoutVars>
      </dgm:prSet>
      <dgm:spPr/>
    </dgm:pt>
    <dgm:pt modelId="{5E31B40F-31F5-4DD3-BFC0-617071063342}" type="pres">
      <dgm:prSet presAssocID="{D1B1D7E3-542B-4997-92C6-761A24914589}" presName="rootComposite" presStyleCnt="0"/>
      <dgm:spPr/>
    </dgm:pt>
    <dgm:pt modelId="{992E66AF-75D8-44ED-B039-B3A802DB034F}" type="pres">
      <dgm:prSet presAssocID="{D1B1D7E3-542B-4997-92C6-761A24914589}" presName="rootText" presStyleLbl="node1" presStyleIdx="2" presStyleCnt="5">
        <dgm:presLayoutVars>
          <dgm:chMax/>
          <dgm:chPref val="3"/>
        </dgm:presLayoutVars>
      </dgm:prSet>
      <dgm:spPr/>
    </dgm:pt>
    <dgm:pt modelId="{AD44730C-50AE-484F-8DDC-9A8D9C1F4E66}" type="pres">
      <dgm:prSet presAssocID="{D1B1D7E3-542B-4997-92C6-761A24914589}" presName="titleText2" presStyleLbl="fgAcc1" presStyleIdx="2" presStyleCnt="5" custScaleY="169391" custLinFactNeighborX="679" custLinFactNeighborY="44466">
        <dgm:presLayoutVars>
          <dgm:chMax val="0"/>
          <dgm:chPref val="0"/>
        </dgm:presLayoutVars>
      </dgm:prSet>
      <dgm:spPr/>
    </dgm:pt>
    <dgm:pt modelId="{DA6E1E29-0387-40DD-B4B7-D8919D7F9619}" type="pres">
      <dgm:prSet presAssocID="{D1B1D7E3-542B-4997-92C6-761A24914589}" presName="rootConnector" presStyleLbl="node2" presStyleIdx="0" presStyleCnt="0"/>
      <dgm:spPr/>
    </dgm:pt>
    <dgm:pt modelId="{28CFCBEF-8021-4C43-A1E0-9E7543EEFFFD}" type="pres">
      <dgm:prSet presAssocID="{D1B1D7E3-542B-4997-92C6-761A24914589}" presName="hierChild4" presStyleCnt="0"/>
      <dgm:spPr/>
    </dgm:pt>
    <dgm:pt modelId="{DC94FBCF-79EB-460C-A36F-9E844F33B99D}" type="pres">
      <dgm:prSet presAssocID="{D1B1D7E3-542B-4997-92C6-761A24914589}" presName="hierChild5" presStyleCnt="0"/>
      <dgm:spPr/>
    </dgm:pt>
    <dgm:pt modelId="{231979EB-1A67-47D8-A346-011D5E64D177}" type="pres">
      <dgm:prSet presAssocID="{4333CBD3-4F04-43D0-ABBD-3BB7D1CE147E}" presName="Name37" presStyleLbl="parChTrans1D2" presStyleIdx="3" presStyleCnt="5"/>
      <dgm:spPr/>
    </dgm:pt>
    <dgm:pt modelId="{0EA49589-6BBF-43E3-A2DB-FBE5593EDD0E}" type="pres">
      <dgm:prSet presAssocID="{F95884D6-A278-4DFD-A273-AC26B8EFD093}" presName="hierRoot2" presStyleCnt="0">
        <dgm:presLayoutVars>
          <dgm:hierBranch val="init"/>
        </dgm:presLayoutVars>
      </dgm:prSet>
      <dgm:spPr/>
    </dgm:pt>
    <dgm:pt modelId="{BAE517B3-9059-4E9C-A66B-43522224F7F5}" type="pres">
      <dgm:prSet presAssocID="{F95884D6-A278-4DFD-A273-AC26B8EFD093}" presName="rootComposite" presStyleCnt="0"/>
      <dgm:spPr/>
    </dgm:pt>
    <dgm:pt modelId="{C7042CC5-C5A4-4689-AEC3-7649E78B6FE0}" type="pres">
      <dgm:prSet presAssocID="{F95884D6-A278-4DFD-A273-AC26B8EFD093}" presName="rootText" presStyleLbl="node1" presStyleIdx="3" presStyleCnt="5">
        <dgm:presLayoutVars>
          <dgm:chMax/>
          <dgm:chPref val="3"/>
        </dgm:presLayoutVars>
      </dgm:prSet>
      <dgm:spPr/>
    </dgm:pt>
    <dgm:pt modelId="{FFB80B0C-7C72-4FCE-801C-52B462861305}" type="pres">
      <dgm:prSet presAssocID="{F95884D6-A278-4DFD-A273-AC26B8EFD093}" presName="titleText2" presStyleLbl="fgAcc1" presStyleIdx="3" presStyleCnt="5" custScaleY="191623" custLinFactNeighborY="55575">
        <dgm:presLayoutVars>
          <dgm:chMax val="0"/>
          <dgm:chPref val="0"/>
        </dgm:presLayoutVars>
      </dgm:prSet>
      <dgm:spPr/>
    </dgm:pt>
    <dgm:pt modelId="{18C9BF1F-136B-43AD-B1A6-956216F6EE61}" type="pres">
      <dgm:prSet presAssocID="{F95884D6-A278-4DFD-A273-AC26B8EFD093}" presName="rootConnector" presStyleLbl="node2" presStyleIdx="0" presStyleCnt="0"/>
      <dgm:spPr/>
    </dgm:pt>
    <dgm:pt modelId="{718823B2-D3BB-46DA-8AEF-988E0066DAE0}" type="pres">
      <dgm:prSet presAssocID="{F95884D6-A278-4DFD-A273-AC26B8EFD093}" presName="hierChild4" presStyleCnt="0"/>
      <dgm:spPr/>
    </dgm:pt>
    <dgm:pt modelId="{1D02F7D6-0C9F-4B72-B960-8B11250665C1}" type="pres">
      <dgm:prSet presAssocID="{F95884D6-A278-4DFD-A273-AC26B8EFD093}" presName="hierChild5" presStyleCnt="0"/>
      <dgm:spPr/>
    </dgm:pt>
    <dgm:pt modelId="{EA6BA2F1-CEE1-45C8-A93A-349FEBE9F7BD}" type="pres">
      <dgm:prSet presAssocID="{44B95CE9-FC45-432B-97E8-AF93B846A981}" presName="Name37" presStyleLbl="parChTrans1D2" presStyleIdx="4" presStyleCnt="5"/>
      <dgm:spPr/>
    </dgm:pt>
    <dgm:pt modelId="{28738C16-C280-4DC5-AFBA-D604E3646002}" type="pres">
      <dgm:prSet presAssocID="{56499A3B-66E9-49B6-B2AE-B6F792ABB918}" presName="hierRoot2" presStyleCnt="0">
        <dgm:presLayoutVars>
          <dgm:hierBranch val="init"/>
        </dgm:presLayoutVars>
      </dgm:prSet>
      <dgm:spPr/>
    </dgm:pt>
    <dgm:pt modelId="{2004B886-AB70-4809-BF1D-15295F8C4D99}" type="pres">
      <dgm:prSet presAssocID="{56499A3B-66E9-49B6-B2AE-B6F792ABB918}" presName="rootComposite" presStyleCnt="0"/>
      <dgm:spPr/>
    </dgm:pt>
    <dgm:pt modelId="{047A79AB-4B97-406D-BFE3-FB5B284E2F1D}" type="pres">
      <dgm:prSet presAssocID="{56499A3B-66E9-49B6-B2AE-B6F792ABB918}" presName="rootText" presStyleLbl="node1" presStyleIdx="4" presStyleCnt="5">
        <dgm:presLayoutVars>
          <dgm:chMax/>
          <dgm:chPref val="3"/>
        </dgm:presLayoutVars>
      </dgm:prSet>
      <dgm:spPr/>
    </dgm:pt>
    <dgm:pt modelId="{918BD0EE-3ACB-4624-8162-F81AFA17FC3E}" type="pres">
      <dgm:prSet presAssocID="{56499A3B-66E9-49B6-B2AE-B6F792ABB918}" presName="titleText2" presStyleLbl="fgAcc1" presStyleIdx="4" presStyleCnt="5">
        <dgm:presLayoutVars>
          <dgm:chMax val="0"/>
          <dgm:chPref val="0"/>
        </dgm:presLayoutVars>
      </dgm:prSet>
      <dgm:spPr/>
    </dgm:pt>
    <dgm:pt modelId="{5DB25C98-49E5-400E-98C8-58C6FEB29161}" type="pres">
      <dgm:prSet presAssocID="{56499A3B-66E9-49B6-B2AE-B6F792ABB918}" presName="rootConnector" presStyleLbl="node2" presStyleIdx="0" presStyleCnt="0"/>
      <dgm:spPr/>
    </dgm:pt>
    <dgm:pt modelId="{9CE23FD4-0A03-4B98-B03E-6FD728D0F854}" type="pres">
      <dgm:prSet presAssocID="{56499A3B-66E9-49B6-B2AE-B6F792ABB918}" presName="hierChild4" presStyleCnt="0"/>
      <dgm:spPr/>
    </dgm:pt>
    <dgm:pt modelId="{844FC4D0-C55F-44D0-8678-AB724508CE0B}" type="pres">
      <dgm:prSet presAssocID="{56499A3B-66E9-49B6-B2AE-B6F792ABB918}" presName="hierChild5" presStyleCnt="0"/>
      <dgm:spPr/>
    </dgm:pt>
    <dgm:pt modelId="{E1BA3630-F828-49C9-9BF9-DF8098040F75}" type="pres">
      <dgm:prSet presAssocID="{CD025ED5-A1D0-498B-B614-905100E7E07D}" presName="hierChild3" presStyleCnt="0"/>
      <dgm:spPr/>
    </dgm:pt>
  </dgm:ptLst>
  <dgm:cxnLst>
    <dgm:cxn modelId="{D5689509-9E96-476E-95B2-0023748A7BAC}" srcId="{CD025ED5-A1D0-498B-B614-905100E7E07D}" destId="{07C6D0BC-9074-436C-875C-5EE626F70E65}" srcOrd="0" destOrd="0" parTransId="{3E71474E-DA83-4C4C-8EBD-2782F5DDD770}" sibTransId="{EB71A194-5402-408B-913C-9CAD416882BB}"/>
    <dgm:cxn modelId="{6BB75D0D-761A-4373-B3BD-FEFEC6C6267A}" type="presOf" srcId="{4333CBD3-4F04-43D0-ABBD-3BB7D1CE147E}" destId="{231979EB-1A67-47D8-A346-011D5E64D177}" srcOrd="0" destOrd="0" presId="urn:microsoft.com/office/officeart/2008/layout/NameandTitleOrganizationalChart"/>
    <dgm:cxn modelId="{CFEA1914-2DBE-40C2-8F91-F47120AB2060}" type="presOf" srcId="{CD025ED5-A1D0-498B-B614-905100E7E07D}" destId="{B67108A9-130B-41DE-87E3-26FDEAC20704}" srcOrd="0" destOrd="0" presId="urn:microsoft.com/office/officeart/2008/layout/NameandTitleOrganizationalChart"/>
    <dgm:cxn modelId="{1A9A2E1A-68C9-4AA5-930A-8F6A9618DB2F}" type="presOf" srcId="{F95884D6-A278-4DFD-A273-AC26B8EFD093}" destId="{C7042CC5-C5A4-4689-AEC3-7649E78B6FE0}" srcOrd="0" destOrd="0" presId="urn:microsoft.com/office/officeart/2008/layout/NameandTitleOrganizationalChart"/>
    <dgm:cxn modelId="{9EFCBF20-01FC-4A7A-9DC4-4A78DB7FE3DA}" type="presOf" srcId="{56499A3B-66E9-49B6-B2AE-B6F792ABB918}" destId="{047A79AB-4B97-406D-BFE3-FB5B284E2F1D}" srcOrd="0" destOrd="0" presId="urn:microsoft.com/office/officeart/2008/layout/NameandTitleOrganizationalChart"/>
    <dgm:cxn modelId="{669F6221-49D6-405B-A168-7CCD82D5CFDD}" type="presOf" srcId="{CED37FD1-BBE3-4E05-834F-1BA58EFE6AFD}" destId="{FFB80B0C-7C72-4FCE-801C-52B462861305}" srcOrd="0" destOrd="0" presId="urn:microsoft.com/office/officeart/2008/layout/NameandTitleOrganizationalChart"/>
    <dgm:cxn modelId="{99DF322D-C604-4092-91FC-F515686EABB6}" type="presOf" srcId="{D3BA6BD6-3032-49BE-870E-E6328C334244}" destId="{85453439-601D-48C9-81EE-AF97728F4713}" srcOrd="0" destOrd="0" presId="urn:microsoft.com/office/officeart/2008/layout/NameandTitleOrganizationalChart"/>
    <dgm:cxn modelId="{2159422D-909B-4D74-8FAA-08D1FFCFD529}" type="presOf" srcId="{3E71474E-DA83-4C4C-8EBD-2782F5DDD770}" destId="{EA834F4F-F428-4D9D-B9B5-59EC8A348DF5}" srcOrd="0" destOrd="0" presId="urn:microsoft.com/office/officeart/2008/layout/NameandTitleOrganizationalChart"/>
    <dgm:cxn modelId="{0DD1465E-144B-404A-8DDA-F44588F75299}" type="presOf" srcId="{56499A3B-66E9-49B6-B2AE-B6F792ABB918}" destId="{5DB25C98-49E5-400E-98C8-58C6FEB29161}" srcOrd="1" destOrd="0" presId="urn:microsoft.com/office/officeart/2008/layout/NameandTitleOrganizationalChart"/>
    <dgm:cxn modelId="{93B84764-02AE-457F-BB14-EBD1B7AD70D5}" type="presOf" srcId="{A0A6B956-5170-46E7-922F-A60093DBBF39}" destId="{8AEFBBF8-0A1B-4E73-AE3A-FE6A97B8C708}" srcOrd="0" destOrd="0" presId="urn:microsoft.com/office/officeart/2008/layout/NameandTitleOrganizationalChart"/>
    <dgm:cxn modelId="{E8EB584E-702B-4A37-A837-BB69897AA688}" type="presOf" srcId="{F95884D6-A278-4DFD-A273-AC26B8EFD093}" destId="{18C9BF1F-136B-43AD-B1A6-956216F6EE61}" srcOrd="1" destOrd="0" presId="urn:microsoft.com/office/officeart/2008/layout/NameandTitleOrganizationalChart"/>
    <dgm:cxn modelId="{C9EECA73-207A-4FFE-BA55-B7B614C9A223}" type="presOf" srcId="{122DBCB1-1C5F-4EB3-8B1E-4C38239F56B6}" destId="{918BD0EE-3ACB-4624-8162-F81AFA17FC3E}" srcOrd="0" destOrd="0" presId="urn:microsoft.com/office/officeart/2008/layout/NameandTitleOrganizationalChart"/>
    <dgm:cxn modelId="{5D41B274-6D0C-4194-A70F-28473736BD24}" type="presOf" srcId="{AF9BC171-DC2B-40BC-BCF0-39FA16E8330D}" destId="{CD2FEA66-9D94-44CC-BDD6-7BE8E5121812}" srcOrd="0" destOrd="0" presId="urn:microsoft.com/office/officeart/2008/layout/NameandTitleOrganizationalChart"/>
    <dgm:cxn modelId="{8B365E59-8DE3-488C-BC6F-F031A65EC415}" type="presOf" srcId="{07C6D0BC-9074-436C-875C-5EE626F70E65}" destId="{4FC3BA72-6609-4611-B0A3-1B697DADD32E}" srcOrd="0" destOrd="0" presId="urn:microsoft.com/office/officeart/2008/layout/NameandTitleOrganizationalChart"/>
    <dgm:cxn modelId="{A8435459-C8E7-4F50-AA87-5EF199F6D735}" type="presOf" srcId="{D1B1D7E3-542B-4997-92C6-761A24914589}" destId="{992E66AF-75D8-44ED-B039-B3A802DB034F}" srcOrd="0" destOrd="0" presId="urn:microsoft.com/office/officeart/2008/layout/NameandTitleOrganizationalChart"/>
    <dgm:cxn modelId="{DB802C7C-12D9-4FBC-9FD4-90599E4C777C}" type="presOf" srcId="{44B95CE9-FC45-432B-97E8-AF93B846A981}" destId="{EA6BA2F1-CEE1-45C8-A93A-349FEBE9F7BD}" srcOrd="0" destOrd="0" presId="urn:microsoft.com/office/officeart/2008/layout/NameandTitleOrganizationalChart"/>
    <dgm:cxn modelId="{C536EA7F-5690-4AAB-8D11-9F201EBFDB68}" type="presOf" srcId="{EB2A30C7-262E-474C-8310-DAF47C2F64D1}" destId="{AD44730C-50AE-484F-8DDC-9A8D9C1F4E66}" srcOrd="0" destOrd="0" presId="urn:microsoft.com/office/officeart/2008/layout/NameandTitleOrganizationalChart"/>
    <dgm:cxn modelId="{30B8A081-F107-4251-920C-0DC65CC7D7C5}" type="presOf" srcId="{7B91EA36-0651-4AE1-B7C4-049823A0FEC8}" destId="{04519025-2F83-4302-945E-366C4C9CCB0F}" srcOrd="0" destOrd="0" presId="urn:microsoft.com/office/officeart/2008/layout/NameandTitleOrganizationalChart"/>
    <dgm:cxn modelId="{E8176884-C26E-494B-8093-A94B8A9B68C6}" type="presOf" srcId="{07C6D0BC-9074-436C-875C-5EE626F70E65}" destId="{E54485F8-3D44-4628-898F-441CAAFA96DE}" srcOrd="1" destOrd="0" presId="urn:microsoft.com/office/officeart/2008/layout/NameandTitleOrganizationalChart"/>
    <dgm:cxn modelId="{5937AE8C-4043-42E9-A714-D0C6A5CE5292}" type="presOf" srcId="{AF9BC171-DC2B-40BC-BCF0-39FA16E8330D}" destId="{BABC8DC4-1538-4648-8CB7-A3FF3ED3F3FB}" srcOrd="1" destOrd="0" presId="urn:microsoft.com/office/officeart/2008/layout/NameandTitleOrganizationalChart"/>
    <dgm:cxn modelId="{19B6AE8E-4BE3-4D82-A7B7-5A0BB07DF1FB}" type="presOf" srcId="{E3620D71-1376-4927-8F5C-47348F5A357E}" destId="{7B160C78-CC08-4EFC-B21A-B1C8EDAEB606}" srcOrd="0" destOrd="0" presId="urn:microsoft.com/office/officeart/2008/layout/NameandTitleOrganizationalChart"/>
    <dgm:cxn modelId="{B10AC392-56BF-45CF-8E82-CBE8052B04CE}" type="presOf" srcId="{696C7EF6-00FF-4CB5-ABE8-BA82D5316011}" destId="{E286A98A-9B38-4217-9C94-42A3A3181B50}" srcOrd="0" destOrd="0" presId="urn:microsoft.com/office/officeart/2008/layout/NameandTitleOrganizationalChart"/>
    <dgm:cxn modelId="{D69742A8-2D91-41EE-9801-11FB00FF54B8}" type="presOf" srcId="{EB71A194-5402-408B-913C-9CAD416882BB}" destId="{EFB13DF1-191B-4F05-BB7A-0508577BF8DA}" srcOrd="0" destOrd="0" presId="urn:microsoft.com/office/officeart/2008/layout/NameandTitleOrganizationalChart"/>
    <dgm:cxn modelId="{75E95CB1-A122-4821-9CA2-CA55FC0E589E}" type="presOf" srcId="{D1B1D7E3-542B-4997-92C6-761A24914589}" destId="{DA6E1E29-0387-40DD-B4B7-D8919D7F9619}" srcOrd="1" destOrd="0" presId="urn:microsoft.com/office/officeart/2008/layout/NameandTitleOrganizationalChart"/>
    <dgm:cxn modelId="{5FBF01BE-3A9D-4108-9771-EB468B9B90FF}" type="presOf" srcId="{CD025ED5-A1D0-498B-B614-905100E7E07D}" destId="{53875267-0F21-4B13-B701-D42E9C302824}" srcOrd="1" destOrd="0" presId="urn:microsoft.com/office/officeart/2008/layout/NameandTitleOrganizationalChart"/>
    <dgm:cxn modelId="{B912D7BE-349D-4C20-B91C-C6947E3ABF19}" srcId="{CD025ED5-A1D0-498B-B614-905100E7E07D}" destId="{AF9BC171-DC2B-40BC-BCF0-39FA16E8330D}" srcOrd="1" destOrd="0" parTransId="{7B91EA36-0651-4AE1-B7C4-049823A0FEC8}" sibTransId="{E3620D71-1376-4927-8F5C-47348F5A357E}"/>
    <dgm:cxn modelId="{F0E533C1-0EF9-49A3-A3E7-223ACEEBA290}" srcId="{CD025ED5-A1D0-498B-B614-905100E7E07D}" destId="{F95884D6-A278-4DFD-A273-AC26B8EFD093}" srcOrd="3" destOrd="0" parTransId="{4333CBD3-4F04-43D0-ABBD-3BB7D1CE147E}" sibTransId="{CED37FD1-BBE3-4E05-834F-1BA58EFE6AFD}"/>
    <dgm:cxn modelId="{088577CA-90BC-44A0-82E9-301F4D1C2290}" srcId="{CD025ED5-A1D0-498B-B614-905100E7E07D}" destId="{D1B1D7E3-542B-4997-92C6-761A24914589}" srcOrd="2" destOrd="0" parTransId="{D3BA6BD6-3032-49BE-870E-E6328C334244}" sibTransId="{EB2A30C7-262E-474C-8310-DAF47C2F64D1}"/>
    <dgm:cxn modelId="{67BC4BEF-F0A5-4408-BC3E-6F1A1C9E05D1}" srcId="{A0A6B956-5170-46E7-922F-A60093DBBF39}" destId="{CD025ED5-A1D0-498B-B614-905100E7E07D}" srcOrd="0" destOrd="0" parTransId="{3B15CF25-082C-4B3F-A261-FDAC1CC9F5EA}" sibTransId="{696C7EF6-00FF-4CB5-ABE8-BA82D5316011}"/>
    <dgm:cxn modelId="{34C273F8-E739-4079-ABFF-AAC7D3236FFC}" srcId="{CD025ED5-A1D0-498B-B614-905100E7E07D}" destId="{56499A3B-66E9-49B6-B2AE-B6F792ABB918}" srcOrd="4" destOrd="0" parTransId="{44B95CE9-FC45-432B-97E8-AF93B846A981}" sibTransId="{122DBCB1-1C5F-4EB3-8B1E-4C38239F56B6}"/>
    <dgm:cxn modelId="{ED427494-5465-4A9E-AA8A-F4E9C407CB31}" type="presParOf" srcId="{8AEFBBF8-0A1B-4E73-AE3A-FE6A97B8C708}" destId="{399C48CA-2DA7-4CB5-9A94-5B88295C1444}" srcOrd="0" destOrd="0" presId="urn:microsoft.com/office/officeart/2008/layout/NameandTitleOrganizationalChart"/>
    <dgm:cxn modelId="{E8EB252E-1B9C-4C35-BE6E-C27E03597901}" type="presParOf" srcId="{399C48CA-2DA7-4CB5-9A94-5B88295C1444}" destId="{E6170A3C-6F78-4346-B466-09B80FBED8BA}" srcOrd="0" destOrd="0" presId="urn:microsoft.com/office/officeart/2008/layout/NameandTitleOrganizationalChart"/>
    <dgm:cxn modelId="{298AFCC8-8470-4C0C-BBD3-9CB4176E5B83}" type="presParOf" srcId="{E6170A3C-6F78-4346-B466-09B80FBED8BA}" destId="{B67108A9-130B-41DE-87E3-26FDEAC20704}" srcOrd="0" destOrd="0" presId="urn:microsoft.com/office/officeart/2008/layout/NameandTitleOrganizationalChart"/>
    <dgm:cxn modelId="{1C62C397-209B-4D44-8924-FAF06F21CBC6}" type="presParOf" srcId="{E6170A3C-6F78-4346-B466-09B80FBED8BA}" destId="{E286A98A-9B38-4217-9C94-42A3A3181B50}" srcOrd="1" destOrd="0" presId="urn:microsoft.com/office/officeart/2008/layout/NameandTitleOrganizationalChart"/>
    <dgm:cxn modelId="{8B587BEF-3C59-465D-B7C9-CB74F5E20FB7}" type="presParOf" srcId="{E6170A3C-6F78-4346-B466-09B80FBED8BA}" destId="{53875267-0F21-4B13-B701-D42E9C302824}" srcOrd="2" destOrd="0" presId="urn:microsoft.com/office/officeart/2008/layout/NameandTitleOrganizationalChart"/>
    <dgm:cxn modelId="{825DC650-2230-47D6-82FC-D10740140C29}" type="presParOf" srcId="{399C48CA-2DA7-4CB5-9A94-5B88295C1444}" destId="{120EED30-57DE-40FD-85A4-F937A2C2934A}" srcOrd="1" destOrd="0" presId="urn:microsoft.com/office/officeart/2008/layout/NameandTitleOrganizationalChart"/>
    <dgm:cxn modelId="{73E1D201-0FFA-4E78-AB9F-EBDDD704F48D}" type="presParOf" srcId="{120EED30-57DE-40FD-85A4-F937A2C2934A}" destId="{EA834F4F-F428-4D9D-B9B5-59EC8A348DF5}" srcOrd="0" destOrd="0" presId="urn:microsoft.com/office/officeart/2008/layout/NameandTitleOrganizationalChart"/>
    <dgm:cxn modelId="{F4185CD7-53D4-4543-AC3A-F456AA0FE1B6}" type="presParOf" srcId="{120EED30-57DE-40FD-85A4-F937A2C2934A}" destId="{0D3E82B5-44B8-451C-A01E-01216399392E}" srcOrd="1" destOrd="0" presId="urn:microsoft.com/office/officeart/2008/layout/NameandTitleOrganizationalChart"/>
    <dgm:cxn modelId="{C6CDB352-C442-4916-8D2B-27397EF16C9A}" type="presParOf" srcId="{0D3E82B5-44B8-451C-A01E-01216399392E}" destId="{F8F1EFA3-1EB5-47ED-9820-A1345FFAE374}" srcOrd="0" destOrd="0" presId="urn:microsoft.com/office/officeart/2008/layout/NameandTitleOrganizationalChart"/>
    <dgm:cxn modelId="{6C369B0D-8572-4444-BC58-4C8670394986}" type="presParOf" srcId="{F8F1EFA3-1EB5-47ED-9820-A1345FFAE374}" destId="{4FC3BA72-6609-4611-B0A3-1B697DADD32E}" srcOrd="0" destOrd="0" presId="urn:microsoft.com/office/officeart/2008/layout/NameandTitleOrganizationalChart"/>
    <dgm:cxn modelId="{B08DF239-9346-4E98-9BA9-12DEA13863BA}" type="presParOf" srcId="{F8F1EFA3-1EB5-47ED-9820-A1345FFAE374}" destId="{EFB13DF1-191B-4F05-BB7A-0508577BF8DA}" srcOrd="1" destOrd="0" presId="urn:microsoft.com/office/officeart/2008/layout/NameandTitleOrganizationalChart"/>
    <dgm:cxn modelId="{F044B39B-CFCA-4079-987A-2B4CE837954A}" type="presParOf" srcId="{F8F1EFA3-1EB5-47ED-9820-A1345FFAE374}" destId="{E54485F8-3D44-4628-898F-441CAAFA96DE}" srcOrd="2" destOrd="0" presId="urn:microsoft.com/office/officeart/2008/layout/NameandTitleOrganizationalChart"/>
    <dgm:cxn modelId="{077F1DFA-C225-4965-928A-5049A1D6C479}" type="presParOf" srcId="{0D3E82B5-44B8-451C-A01E-01216399392E}" destId="{87A2440A-F47F-415A-8CFB-801B9FE5E04A}" srcOrd="1" destOrd="0" presId="urn:microsoft.com/office/officeart/2008/layout/NameandTitleOrganizationalChart"/>
    <dgm:cxn modelId="{18C0C12D-6F14-4050-B638-6D3D52E83401}" type="presParOf" srcId="{0D3E82B5-44B8-451C-A01E-01216399392E}" destId="{907A553E-16FB-4A5F-BBD6-3FC2D11B9B27}" srcOrd="2" destOrd="0" presId="urn:microsoft.com/office/officeart/2008/layout/NameandTitleOrganizationalChart"/>
    <dgm:cxn modelId="{A435E730-C3C3-4A54-A73C-93664E37CDB5}" type="presParOf" srcId="{120EED30-57DE-40FD-85A4-F937A2C2934A}" destId="{04519025-2F83-4302-945E-366C4C9CCB0F}" srcOrd="2" destOrd="0" presId="urn:microsoft.com/office/officeart/2008/layout/NameandTitleOrganizationalChart"/>
    <dgm:cxn modelId="{19A09849-0186-47FB-9C18-6CF9D01FA67C}" type="presParOf" srcId="{120EED30-57DE-40FD-85A4-F937A2C2934A}" destId="{8D5ADBA4-9EC3-4918-B73B-108ADA17D494}" srcOrd="3" destOrd="0" presId="urn:microsoft.com/office/officeart/2008/layout/NameandTitleOrganizationalChart"/>
    <dgm:cxn modelId="{CBFE65FD-BD38-4364-92FC-93F7F3B16480}" type="presParOf" srcId="{8D5ADBA4-9EC3-4918-B73B-108ADA17D494}" destId="{3FB98D05-632D-4558-B7D9-5FA5F3AD5156}" srcOrd="0" destOrd="0" presId="urn:microsoft.com/office/officeart/2008/layout/NameandTitleOrganizationalChart"/>
    <dgm:cxn modelId="{BB5E6FA4-B2D7-4A9F-8DA4-3651310728B1}" type="presParOf" srcId="{3FB98D05-632D-4558-B7D9-5FA5F3AD5156}" destId="{CD2FEA66-9D94-44CC-BDD6-7BE8E5121812}" srcOrd="0" destOrd="0" presId="urn:microsoft.com/office/officeart/2008/layout/NameandTitleOrganizationalChart"/>
    <dgm:cxn modelId="{2FBC4C5E-7553-46AF-AF91-D530F099CE3C}" type="presParOf" srcId="{3FB98D05-632D-4558-B7D9-5FA5F3AD5156}" destId="{7B160C78-CC08-4EFC-B21A-B1C8EDAEB606}" srcOrd="1" destOrd="0" presId="urn:microsoft.com/office/officeart/2008/layout/NameandTitleOrganizationalChart"/>
    <dgm:cxn modelId="{D18FB32F-535F-43C3-A769-2E61D74A5BE2}" type="presParOf" srcId="{3FB98D05-632D-4558-B7D9-5FA5F3AD5156}" destId="{BABC8DC4-1538-4648-8CB7-A3FF3ED3F3FB}" srcOrd="2" destOrd="0" presId="urn:microsoft.com/office/officeart/2008/layout/NameandTitleOrganizationalChart"/>
    <dgm:cxn modelId="{C903C869-1B4A-416C-8E83-61735C895650}" type="presParOf" srcId="{8D5ADBA4-9EC3-4918-B73B-108ADA17D494}" destId="{575C7BF6-5E57-4DE8-8FDB-180F5922C225}" srcOrd="1" destOrd="0" presId="urn:microsoft.com/office/officeart/2008/layout/NameandTitleOrganizationalChart"/>
    <dgm:cxn modelId="{6C9FAB5F-5505-43A9-8024-56F33F0CFA71}" type="presParOf" srcId="{8D5ADBA4-9EC3-4918-B73B-108ADA17D494}" destId="{57CF2938-8CE5-40B2-B631-821D8ECE9A54}" srcOrd="2" destOrd="0" presId="urn:microsoft.com/office/officeart/2008/layout/NameandTitleOrganizationalChart"/>
    <dgm:cxn modelId="{175A963C-1AA9-4522-AA3C-42593A65E38A}" type="presParOf" srcId="{120EED30-57DE-40FD-85A4-F937A2C2934A}" destId="{85453439-601D-48C9-81EE-AF97728F4713}" srcOrd="4" destOrd="0" presId="urn:microsoft.com/office/officeart/2008/layout/NameandTitleOrganizationalChart"/>
    <dgm:cxn modelId="{5DD45027-A079-4D78-B732-2B798174C7E1}" type="presParOf" srcId="{120EED30-57DE-40FD-85A4-F937A2C2934A}" destId="{BFEB7EC7-9E1A-4283-A090-057404398809}" srcOrd="5" destOrd="0" presId="urn:microsoft.com/office/officeart/2008/layout/NameandTitleOrganizationalChart"/>
    <dgm:cxn modelId="{82872291-E5F4-4FD6-999A-C263D8720F30}" type="presParOf" srcId="{BFEB7EC7-9E1A-4283-A090-057404398809}" destId="{5E31B40F-31F5-4DD3-BFC0-617071063342}" srcOrd="0" destOrd="0" presId="urn:microsoft.com/office/officeart/2008/layout/NameandTitleOrganizationalChart"/>
    <dgm:cxn modelId="{1C87076E-BB4B-4C20-9A21-8866149E4617}" type="presParOf" srcId="{5E31B40F-31F5-4DD3-BFC0-617071063342}" destId="{992E66AF-75D8-44ED-B039-B3A802DB034F}" srcOrd="0" destOrd="0" presId="urn:microsoft.com/office/officeart/2008/layout/NameandTitleOrganizationalChart"/>
    <dgm:cxn modelId="{86BF5BFE-A882-45BA-8412-BD8B55E2E474}" type="presParOf" srcId="{5E31B40F-31F5-4DD3-BFC0-617071063342}" destId="{AD44730C-50AE-484F-8DDC-9A8D9C1F4E66}" srcOrd="1" destOrd="0" presId="urn:microsoft.com/office/officeart/2008/layout/NameandTitleOrganizationalChart"/>
    <dgm:cxn modelId="{19589043-CFE1-4F46-9160-A98F10CE2865}" type="presParOf" srcId="{5E31B40F-31F5-4DD3-BFC0-617071063342}" destId="{DA6E1E29-0387-40DD-B4B7-D8919D7F9619}" srcOrd="2" destOrd="0" presId="urn:microsoft.com/office/officeart/2008/layout/NameandTitleOrganizationalChart"/>
    <dgm:cxn modelId="{83D83095-2127-4FDB-8702-A5E7F9474F2A}" type="presParOf" srcId="{BFEB7EC7-9E1A-4283-A090-057404398809}" destId="{28CFCBEF-8021-4C43-A1E0-9E7543EEFFFD}" srcOrd="1" destOrd="0" presId="urn:microsoft.com/office/officeart/2008/layout/NameandTitleOrganizationalChart"/>
    <dgm:cxn modelId="{8712D23F-8348-42E7-97B3-82235D988B55}" type="presParOf" srcId="{BFEB7EC7-9E1A-4283-A090-057404398809}" destId="{DC94FBCF-79EB-460C-A36F-9E844F33B99D}" srcOrd="2" destOrd="0" presId="urn:microsoft.com/office/officeart/2008/layout/NameandTitleOrganizationalChart"/>
    <dgm:cxn modelId="{B27FFFD5-4479-47CC-B80D-FE6896A669B8}" type="presParOf" srcId="{120EED30-57DE-40FD-85A4-F937A2C2934A}" destId="{231979EB-1A67-47D8-A346-011D5E64D177}" srcOrd="6" destOrd="0" presId="urn:microsoft.com/office/officeart/2008/layout/NameandTitleOrganizationalChart"/>
    <dgm:cxn modelId="{E096F1B3-F2CB-43EE-9B88-608C978B7075}" type="presParOf" srcId="{120EED30-57DE-40FD-85A4-F937A2C2934A}" destId="{0EA49589-6BBF-43E3-A2DB-FBE5593EDD0E}" srcOrd="7" destOrd="0" presId="urn:microsoft.com/office/officeart/2008/layout/NameandTitleOrganizationalChart"/>
    <dgm:cxn modelId="{7724FFED-C111-4497-A5C6-E9EBD6C04ED2}" type="presParOf" srcId="{0EA49589-6BBF-43E3-A2DB-FBE5593EDD0E}" destId="{BAE517B3-9059-4E9C-A66B-43522224F7F5}" srcOrd="0" destOrd="0" presId="urn:microsoft.com/office/officeart/2008/layout/NameandTitleOrganizationalChart"/>
    <dgm:cxn modelId="{E9C9903B-17ED-4808-AB03-C135769497FA}" type="presParOf" srcId="{BAE517B3-9059-4E9C-A66B-43522224F7F5}" destId="{C7042CC5-C5A4-4689-AEC3-7649E78B6FE0}" srcOrd="0" destOrd="0" presId="urn:microsoft.com/office/officeart/2008/layout/NameandTitleOrganizationalChart"/>
    <dgm:cxn modelId="{7E6D8A33-F48F-49E6-B37C-B081BE2DC180}" type="presParOf" srcId="{BAE517B3-9059-4E9C-A66B-43522224F7F5}" destId="{FFB80B0C-7C72-4FCE-801C-52B462861305}" srcOrd="1" destOrd="0" presId="urn:microsoft.com/office/officeart/2008/layout/NameandTitleOrganizationalChart"/>
    <dgm:cxn modelId="{4AB30015-A071-4C6C-A7F1-21415E696FAE}" type="presParOf" srcId="{BAE517B3-9059-4E9C-A66B-43522224F7F5}" destId="{18C9BF1F-136B-43AD-B1A6-956216F6EE61}" srcOrd="2" destOrd="0" presId="urn:microsoft.com/office/officeart/2008/layout/NameandTitleOrganizationalChart"/>
    <dgm:cxn modelId="{C0072DDF-2BD9-454F-A084-22B3D5BCB0FC}" type="presParOf" srcId="{0EA49589-6BBF-43E3-A2DB-FBE5593EDD0E}" destId="{718823B2-D3BB-46DA-8AEF-988E0066DAE0}" srcOrd="1" destOrd="0" presId="urn:microsoft.com/office/officeart/2008/layout/NameandTitleOrganizationalChart"/>
    <dgm:cxn modelId="{E81A6D8A-BA03-4E52-805E-DD29432C98F6}" type="presParOf" srcId="{0EA49589-6BBF-43E3-A2DB-FBE5593EDD0E}" destId="{1D02F7D6-0C9F-4B72-B960-8B11250665C1}" srcOrd="2" destOrd="0" presId="urn:microsoft.com/office/officeart/2008/layout/NameandTitleOrganizationalChart"/>
    <dgm:cxn modelId="{BB3B38D8-0F13-4A18-BD7E-89CC77C35460}" type="presParOf" srcId="{120EED30-57DE-40FD-85A4-F937A2C2934A}" destId="{EA6BA2F1-CEE1-45C8-A93A-349FEBE9F7BD}" srcOrd="8" destOrd="0" presId="urn:microsoft.com/office/officeart/2008/layout/NameandTitleOrganizationalChart"/>
    <dgm:cxn modelId="{8F113161-C7D1-4913-915A-9CE5E36C8367}" type="presParOf" srcId="{120EED30-57DE-40FD-85A4-F937A2C2934A}" destId="{28738C16-C280-4DC5-AFBA-D604E3646002}" srcOrd="9" destOrd="0" presId="urn:microsoft.com/office/officeart/2008/layout/NameandTitleOrganizationalChart"/>
    <dgm:cxn modelId="{67C4EBB5-B235-4FB6-B645-FBFC23705F99}" type="presParOf" srcId="{28738C16-C280-4DC5-AFBA-D604E3646002}" destId="{2004B886-AB70-4809-BF1D-15295F8C4D99}" srcOrd="0" destOrd="0" presId="urn:microsoft.com/office/officeart/2008/layout/NameandTitleOrganizationalChart"/>
    <dgm:cxn modelId="{9F51AF1E-8494-4621-8BAB-2D3E2CCC8CC5}" type="presParOf" srcId="{2004B886-AB70-4809-BF1D-15295F8C4D99}" destId="{047A79AB-4B97-406D-BFE3-FB5B284E2F1D}" srcOrd="0" destOrd="0" presId="urn:microsoft.com/office/officeart/2008/layout/NameandTitleOrganizationalChart"/>
    <dgm:cxn modelId="{4EB91E0C-74FE-4C31-93D1-1D32E186A5DC}" type="presParOf" srcId="{2004B886-AB70-4809-BF1D-15295F8C4D99}" destId="{918BD0EE-3ACB-4624-8162-F81AFA17FC3E}" srcOrd="1" destOrd="0" presId="urn:microsoft.com/office/officeart/2008/layout/NameandTitleOrganizationalChart"/>
    <dgm:cxn modelId="{72BBF25E-B876-49D1-8D35-38B7EAFFEE15}" type="presParOf" srcId="{2004B886-AB70-4809-BF1D-15295F8C4D99}" destId="{5DB25C98-49E5-400E-98C8-58C6FEB29161}" srcOrd="2" destOrd="0" presId="urn:microsoft.com/office/officeart/2008/layout/NameandTitleOrganizationalChart"/>
    <dgm:cxn modelId="{68D0906A-8FD6-40DB-82E0-292DC488A447}" type="presParOf" srcId="{28738C16-C280-4DC5-AFBA-D604E3646002}" destId="{9CE23FD4-0A03-4B98-B03E-6FD728D0F854}" srcOrd="1" destOrd="0" presId="urn:microsoft.com/office/officeart/2008/layout/NameandTitleOrganizationalChart"/>
    <dgm:cxn modelId="{8415550F-98C5-402B-8555-635BE4097D86}" type="presParOf" srcId="{28738C16-C280-4DC5-AFBA-D604E3646002}" destId="{844FC4D0-C55F-44D0-8678-AB724508CE0B}" srcOrd="2" destOrd="0" presId="urn:microsoft.com/office/officeart/2008/layout/NameandTitleOrganizationalChart"/>
    <dgm:cxn modelId="{E135F494-5940-40E5-A7AC-39571AD93E90}" type="presParOf" srcId="{399C48CA-2DA7-4CB5-9A94-5B88295C1444}" destId="{E1BA3630-F828-49C9-9BF9-DF8098040F7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A6B956-5170-46E7-922F-A60093DBBF3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025ED5-A1D0-498B-B614-905100E7E07D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Giám đốc</a:t>
          </a:r>
        </a:p>
      </dgm:t>
    </dgm:pt>
    <dgm:pt modelId="{3B15CF25-082C-4B3F-A261-FDAC1CC9F5EA}" type="parTrans" cxnId="{67BC4BEF-F0A5-4408-BC3E-6F1A1C9E05D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6C7EF6-00FF-4CB5-ABE8-BA82D5316011}" type="sibTrans" cxnId="{67BC4BEF-F0A5-4408-BC3E-6F1A1C9E05D1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Phan Thúy Hiền</a:t>
          </a:r>
        </a:p>
      </dgm:t>
    </dgm:pt>
    <dgm:pt modelId="{07C6D0BC-9074-436C-875C-5EE626F70E65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P.Tài chính - Kế toán</a:t>
          </a:r>
        </a:p>
      </dgm:t>
    </dgm:pt>
    <dgm:pt modelId="{3E71474E-DA83-4C4C-8EBD-2782F5DDD770}" type="parTrans" cxnId="{D5689509-9E96-476E-95B2-0023748A7BA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71A194-5402-408B-913C-9CAD416882BB}" type="sibTrans" cxnId="{D5689509-9E96-476E-95B2-0023748A7BAC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Bùi Châu Ngọc</a:t>
          </a:r>
        </a:p>
      </dgm:t>
    </dgm:pt>
    <dgm:pt modelId="{AF9BC171-DC2B-40BC-BCF0-39FA16E8330D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P.Kinh doanh</a:t>
          </a:r>
        </a:p>
      </dgm:t>
    </dgm:pt>
    <dgm:pt modelId="{7B91EA36-0651-4AE1-B7C4-049823A0FEC8}" type="parTrans" cxnId="{B912D7BE-349D-4C20-B91C-C6947E3ABF1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620D71-1376-4927-8F5C-47348F5A357E}" type="sibTrans" cxnId="{B912D7BE-349D-4C20-B91C-C6947E3ABF1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Trần TấnNghĩa</a:t>
          </a:r>
        </a:p>
      </dgm:t>
    </dgm:pt>
    <dgm:pt modelId="{D1B1D7E3-542B-4997-92C6-761A24914589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P.Maketing</a:t>
          </a:r>
        </a:p>
      </dgm:t>
    </dgm:pt>
    <dgm:pt modelId="{D3BA6BD6-3032-49BE-870E-E6328C334244}" type="parTrans" cxnId="{088577CA-90BC-44A0-82E9-301F4D1C2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2A30C7-262E-474C-8310-DAF47C2F64D1}" type="sibTrans" cxnId="{088577CA-90BC-44A0-82E9-301F4D1C229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Lâm Ngọc Kim</a:t>
          </a:r>
        </a:p>
      </dgm:t>
    </dgm:pt>
    <dgm:pt modelId="{F95884D6-A278-4DFD-A273-AC26B8EFD093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P.Hành chính - Nhân sự</a:t>
          </a:r>
        </a:p>
      </dgm:t>
    </dgm:pt>
    <dgm:pt modelId="{4333CBD3-4F04-43D0-ABBD-3BB7D1CE147E}" type="parTrans" cxnId="{F0E533C1-0EF9-49A3-A3E7-223ACEEBA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D37FD1-BBE3-4E05-834F-1BA58EFE6AFD}" type="sibTrans" cxnId="{F0E533C1-0EF9-49A3-A3E7-223ACEEBA29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Cao Nguyên Hòa</a:t>
          </a:r>
        </a:p>
      </dgm:t>
    </dgm:pt>
    <dgm:pt modelId="{56499A3B-66E9-49B6-B2AE-B6F792ABB918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P.Kĩ thuật</a:t>
          </a:r>
        </a:p>
      </dgm:t>
    </dgm:pt>
    <dgm:pt modelId="{44B95CE9-FC45-432B-97E8-AF93B846A981}" type="parTrans" cxnId="{34C273F8-E739-4079-ABFF-AAC7D3236FF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2DBCB1-1C5F-4EB3-8B1E-4C38239F56B6}" type="sibTrans" cxnId="{34C273F8-E739-4079-ABFF-AAC7D3236FFC}">
      <dgm:prSet custT="1"/>
      <dgm:spPr/>
      <dgm:t>
        <a:bodyPr/>
        <a:lstStyle/>
        <a:p>
          <a:r>
            <a:rPr lang="en-US" sz="1300">
              <a:latin typeface="Times New Roman" panose="02020603050405020304" pitchFamily="18" charset="0"/>
              <a:cs typeface="Times New Roman" panose="02020603050405020304" pitchFamily="18" charset="0"/>
            </a:rPr>
            <a:t>Hứa Văn Ân</a:t>
          </a:r>
        </a:p>
      </dgm:t>
    </dgm:pt>
    <dgm:pt modelId="{8AEFBBF8-0A1B-4E73-AE3A-FE6A97B8C708}" type="pres">
      <dgm:prSet presAssocID="{A0A6B956-5170-46E7-922F-A60093DBBF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99C48CA-2DA7-4CB5-9A94-5B88295C1444}" type="pres">
      <dgm:prSet presAssocID="{CD025ED5-A1D0-498B-B614-905100E7E07D}" presName="hierRoot1" presStyleCnt="0">
        <dgm:presLayoutVars>
          <dgm:hierBranch val="init"/>
        </dgm:presLayoutVars>
      </dgm:prSet>
      <dgm:spPr/>
    </dgm:pt>
    <dgm:pt modelId="{E6170A3C-6F78-4346-B466-09B80FBED8BA}" type="pres">
      <dgm:prSet presAssocID="{CD025ED5-A1D0-498B-B614-905100E7E07D}" presName="rootComposite1" presStyleCnt="0"/>
      <dgm:spPr/>
    </dgm:pt>
    <dgm:pt modelId="{B67108A9-130B-41DE-87E3-26FDEAC20704}" type="pres">
      <dgm:prSet presAssocID="{CD025ED5-A1D0-498B-B614-905100E7E07D}" presName="rootText1" presStyleLbl="node0" presStyleIdx="0" presStyleCnt="1">
        <dgm:presLayoutVars>
          <dgm:chMax/>
          <dgm:chPref val="3"/>
        </dgm:presLayoutVars>
      </dgm:prSet>
      <dgm:spPr/>
    </dgm:pt>
    <dgm:pt modelId="{E286A98A-9B38-4217-9C94-42A3A3181B50}" type="pres">
      <dgm:prSet presAssocID="{CD025ED5-A1D0-498B-B614-905100E7E07D}" presName="titleText1" presStyleLbl="fgAcc0" presStyleIdx="0" presStyleCnt="1">
        <dgm:presLayoutVars>
          <dgm:chMax val="0"/>
          <dgm:chPref val="0"/>
        </dgm:presLayoutVars>
      </dgm:prSet>
      <dgm:spPr/>
    </dgm:pt>
    <dgm:pt modelId="{53875267-0F21-4B13-B701-D42E9C302824}" type="pres">
      <dgm:prSet presAssocID="{CD025ED5-A1D0-498B-B614-905100E7E07D}" presName="rootConnector1" presStyleLbl="node1" presStyleIdx="0" presStyleCnt="5"/>
      <dgm:spPr/>
    </dgm:pt>
    <dgm:pt modelId="{120EED30-57DE-40FD-85A4-F937A2C2934A}" type="pres">
      <dgm:prSet presAssocID="{CD025ED5-A1D0-498B-B614-905100E7E07D}" presName="hierChild2" presStyleCnt="0"/>
      <dgm:spPr/>
    </dgm:pt>
    <dgm:pt modelId="{EA834F4F-F428-4D9D-B9B5-59EC8A348DF5}" type="pres">
      <dgm:prSet presAssocID="{3E71474E-DA83-4C4C-8EBD-2782F5DDD770}" presName="Name37" presStyleLbl="parChTrans1D2" presStyleIdx="0" presStyleCnt="5"/>
      <dgm:spPr/>
    </dgm:pt>
    <dgm:pt modelId="{0D3E82B5-44B8-451C-A01E-01216399392E}" type="pres">
      <dgm:prSet presAssocID="{07C6D0BC-9074-436C-875C-5EE626F70E65}" presName="hierRoot2" presStyleCnt="0">
        <dgm:presLayoutVars>
          <dgm:hierBranch val="init"/>
        </dgm:presLayoutVars>
      </dgm:prSet>
      <dgm:spPr/>
    </dgm:pt>
    <dgm:pt modelId="{F8F1EFA3-1EB5-47ED-9820-A1345FFAE374}" type="pres">
      <dgm:prSet presAssocID="{07C6D0BC-9074-436C-875C-5EE626F70E65}" presName="rootComposite" presStyleCnt="0"/>
      <dgm:spPr/>
    </dgm:pt>
    <dgm:pt modelId="{4FC3BA72-6609-4611-B0A3-1B697DADD32E}" type="pres">
      <dgm:prSet presAssocID="{07C6D0BC-9074-436C-875C-5EE626F70E65}" presName="rootText" presStyleLbl="node1" presStyleIdx="0" presStyleCnt="5" custScaleX="114147">
        <dgm:presLayoutVars>
          <dgm:chMax/>
          <dgm:chPref val="3"/>
        </dgm:presLayoutVars>
      </dgm:prSet>
      <dgm:spPr/>
    </dgm:pt>
    <dgm:pt modelId="{EFB13DF1-191B-4F05-BB7A-0508577BF8DA}" type="pres">
      <dgm:prSet presAssocID="{07C6D0BC-9074-436C-875C-5EE626F70E65}" presName="titleText2" presStyleLbl="fgAcc1" presStyleIdx="0" presStyleCnt="5">
        <dgm:presLayoutVars>
          <dgm:chMax val="0"/>
          <dgm:chPref val="0"/>
        </dgm:presLayoutVars>
      </dgm:prSet>
      <dgm:spPr/>
    </dgm:pt>
    <dgm:pt modelId="{E54485F8-3D44-4628-898F-441CAAFA96DE}" type="pres">
      <dgm:prSet presAssocID="{07C6D0BC-9074-436C-875C-5EE626F70E65}" presName="rootConnector" presStyleLbl="node2" presStyleIdx="0" presStyleCnt="0"/>
      <dgm:spPr/>
    </dgm:pt>
    <dgm:pt modelId="{87A2440A-F47F-415A-8CFB-801B9FE5E04A}" type="pres">
      <dgm:prSet presAssocID="{07C6D0BC-9074-436C-875C-5EE626F70E65}" presName="hierChild4" presStyleCnt="0"/>
      <dgm:spPr/>
    </dgm:pt>
    <dgm:pt modelId="{907A553E-16FB-4A5F-BBD6-3FC2D11B9B27}" type="pres">
      <dgm:prSet presAssocID="{07C6D0BC-9074-436C-875C-5EE626F70E65}" presName="hierChild5" presStyleCnt="0"/>
      <dgm:spPr/>
    </dgm:pt>
    <dgm:pt modelId="{04519025-2F83-4302-945E-366C4C9CCB0F}" type="pres">
      <dgm:prSet presAssocID="{7B91EA36-0651-4AE1-B7C4-049823A0FEC8}" presName="Name37" presStyleLbl="parChTrans1D2" presStyleIdx="1" presStyleCnt="5"/>
      <dgm:spPr/>
    </dgm:pt>
    <dgm:pt modelId="{8D5ADBA4-9EC3-4918-B73B-108ADA17D494}" type="pres">
      <dgm:prSet presAssocID="{AF9BC171-DC2B-40BC-BCF0-39FA16E8330D}" presName="hierRoot2" presStyleCnt="0">
        <dgm:presLayoutVars>
          <dgm:hierBranch val="init"/>
        </dgm:presLayoutVars>
      </dgm:prSet>
      <dgm:spPr/>
    </dgm:pt>
    <dgm:pt modelId="{3FB98D05-632D-4558-B7D9-5FA5F3AD5156}" type="pres">
      <dgm:prSet presAssocID="{AF9BC171-DC2B-40BC-BCF0-39FA16E8330D}" presName="rootComposite" presStyleCnt="0"/>
      <dgm:spPr/>
    </dgm:pt>
    <dgm:pt modelId="{CD2FEA66-9D94-44CC-BDD6-7BE8E5121812}" type="pres">
      <dgm:prSet presAssocID="{AF9BC171-DC2B-40BC-BCF0-39FA16E8330D}" presName="rootText" presStyleLbl="node1" presStyleIdx="1" presStyleCnt="5">
        <dgm:presLayoutVars>
          <dgm:chMax/>
          <dgm:chPref val="3"/>
        </dgm:presLayoutVars>
      </dgm:prSet>
      <dgm:spPr/>
    </dgm:pt>
    <dgm:pt modelId="{7B160C78-CC08-4EFC-B21A-B1C8EDAEB606}" type="pres">
      <dgm:prSet presAssocID="{AF9BC171-DC2B-40BC-BCF0-39FA16E8330D}" presName="titleText2" presStyleLbl="fgAcc1" presStyleIdx="1" presStyleCnt="5">
        <dgm:presLayoutVars>
          <dgm:chMax val="0"/>
          <dgm:chPref val="0"/>
        </dgm:presLayoutVars>
      </dgm:prSet>
      <dgm:spPr/>
    </dgm:pt>
    <dgm:pt modelId="{BABC8DC4-1538-4648-8CB7-A3FF3ED3F3FB}" type="pres">
      <dgm:prSet presAssocID="{AF9BC171-DC2B-40BC-BCF0-39FA16E8330D}" presName="rootConnector" presStyleLbl="node2" presStyleIdx="0" presStyleCnt="0"/>
      <dgm:spPr/>
    </dgm:pt>
    <dgm:pt modelId="{575C7BF6-5E57-4DE8-8FDB-180F5922C225}" type="pres">
      <dgm:prSet presAssocID="{AF9BC171-DC2B-40BC-BCF0-39FA16E8330D}" presName="hierChild4" presStyleCnt="0"/>
      <dgm:spPr/>
    </dgm:pt>
    <dgm:pt modelId="{57CF2938-8CE5-40B2-B631-821D8ECE9A54}" type="pres">
      <dgm:prSet presAssocID="{AF9BC171-DC2B-40BC-BCF0-39FA16E8330D}" presName="hierChild5" presStyleCnt="0"/>
      <dgm:spPr/>
    </dgm:pt>
    <dgm:pt modelId="{85453439-601D-48C9-81EE-AF97728F4713}" type="pres">
      <dgm:prSet presAssocID="{D3BA6BD6-3032-49BE-870E-E6328C334244}" presName="Name37" presStyleLbl="parChTrans1D2" presStyleIdx="2" presStyleCnt="5"/>
      <dgm:spPr/>
    </dgm:pt>
    <dgm:pt modelId="{BFEB7EC7-9E1A-4283-A090-057404398809}" type="pres">
      <dgm:prSet presAssocID="{D1B1D7E3-542B-4997-92C6-761A24914589}" presName="hierRoot2" presStyleCnt="0">
        <dgm:presLayoutVars>
          <dgm:hierBranch val="init"/>
        </dgm:presLayoutVars>
      </dgm:prSet>
      <dgm:spPr/>
    </dgm:pt>
    <dgm:pt modelId="{5E31B40F-31F5-4DD3-BFC0-617071063342}" type="pres">
      <dgm:prSet presAssocID="{D1B1D7E3-542B-4997-92C6-761A24914589}" presName="rootComposite" presStyleCnt="0"/>
      <dgm:spPr/>
    </dgm:pt>
    <dgm:pt modelId="{992E66AF-75D8-44ED-B039-B3A802DB034F}" type="pres">
      <dgm:prSet presAssocID="{D1B1D7E3-542B-4997-92C6-761A24914589}" presName="rootText" presStyleLbl="node1" presStyleIdx="2" presStyleCnt="5">
        <dgm:presLayoutVars>
          <dgm:chMax/>
          <dgm:chPref val="3"/>
        </dgm:presLayoutVars>
      </dgm:prSet>
      <dgm:spPr/>
    </dgm:pt>
    <dgm:pt modelId="{AD44730C-50AE-484F-8DDC-9A8D9C1F4E66}" type="pres">
      <dgm:prSet presAssocID="{D1B1D7E3-542B-4997-92C6-761A24914589}" presName="titleText2" presStyleLbl="fgAcc1" presStyleIdx="2" presStyleCnt="5">
        <dgm:presLayoutVars>
          <dgm:chMax val="0"/>
          <dgm:chPref val="0"/>
        </dgm:presLayoutVars>
      </dgm:prSet>
      <dgm:spPr/>
    </dgm:pt>
    <dgm:pt modelId="{DA6E1E29-0387-40DD-B4B7-D8919D7F9619}" type="pres">
      <dgm:prSet presAssocID="{D1B1D7E3-542B-4997-92C6-761A24914589}" presName="rootConnector" presStyleLbl="node2" presStyleIdx="0" presStyleCnt="0"/>
      <dgm:spPr/>
    </dgm:pt>
    <dgm:pt modelId="{28CFCBEF-8021-4C43-A1E0-9E7543EEFFFD}" type="pres">
      <dgm:prSet presAssocID="{D1B1D7E3-542B-4997-92C6-761A24914589}" presName="hierChild4" presStyleCnt="0"/>
      <dgm:spPr/>
    </dgm:pt>
    <dgm:pt modelId="{DC94FBCF-79EB-460C-A36F-9E844F33B99D}" type="pres">
      <dgm:prSet presAssocID="{D1B1D7E3-542B-4997-92C6-761A24914589}" presName="hierChild5" presStyleCnt="0"/>
      <dgm:spPr/>
    </dgm:pt>
    <dgm:pt modelId="{231979EB-1A67-47D8-A346-011D5E64D177}" type="pres">
      <dgm:prSet presAssocID="{4333CBD3-4F04-43D0-ABBD-3BB7D1CE147E}" presName="Name37" presStyleLbl="parChTrans1D2" presStyleIdx="3" presStyleCnt="5"/>
      <dgm:spPr/>
    </dgm:pt>
    <dgm:pt modelId="{0EA49589-6BBF-43E3-A2DB-FBE5593EDD0E}" type="pres">
      <dgm:prSet presAssocID="{F95884D6-A278-4DFD-A273-AC26B8EFD093}" presName="hierRoot2" presStyleCnt="0">
        <dgm:presLayoutVars>
          <dgm:hierBranch val="init"/>
        </dgm:presLayoutVars>
      </dgm:prSet>
      <dgm:spPr/>
    </dgm:pt>
    <dgm:pt modelId="{BAE517B3-9059-4E9C-A66B-43522224F7F5}" type="pres">
      <dgm:prSet presAssocID="{F95884D6-A278-4DFD-A273-AC26B8EFD093}" presName="rootComposite" presStyleCnt="0"/>
      <dgm:spPr/>
    </dgm:pt>
    <dgm:pt modelId="{C7042CC5-C5A4-4689-AEC3-7649E78B6FE0}" type="pres">
      <dgm:prSet presAssocID="{F95884D6-A278-4DFD-A273-AC26B8EFD093}" presName="rootText" presStyleLbl="node1" presStyleIdx="3" presStyleCnt="5">
        <dgm:presLayoutVars>
          <dgm:chMax/>
          <dgm:chPref val="3"/>
        </dgm:presLayoutVars>
      </dgm:prSet>
      <dgm:spPr/>
    </dgm:pt>
    <dgm:pt modelId="{FFB80B0C-7C72-4FCE-801C-52B462861305}" type="pres">
      <dgm:prSet presAssocID="{F95884D6-A278-4DFD-A273-AC26B8EFD093}" presName="titleText2" presStyleLbl="fgAcc1" presStyleIdx="3" presStyleCnt="5">
        <dgm:presLayoutVars>
          <dgm:chMax val="0"/>
          <dgm:chPref val="0"/>
        </dgm:presLayoutVars>
      </dgm:prSet>
      <dgm:spPr/>
    </dgm:pt>
    <dgm:pt modelId="{18C9BF1F-136B-43AD-B1A6-956216F6EE61}" type="pres">
      <dgm:prSet presAssocID="{F95884D6-A278-4DFD-A273-AC26B8EFD093}" presName="rootConnector" presStyleLbl="node2" presStyleIdx="0" presStyleCnt="0"/>
      <dgm:spPr/>
    </dgm:pt>
    <dgm:pt modelId="{718823B2-D3BB-46DA-8AEF-988E0066DAE0}" type="pres">
      <dgm:prSet presAssocID="{F95884D6-A278-4DFD-A273-AC26B8EFD093}" presName="hierChild4" presStyleCnt="0"/>
      <dgm:spPr/>
    </dgm:pt>
    <dgm:pt modelId="{1D02F7D6-0C9F-4B72-B960-8B11250665C1}" type="pres">
      <dgm:prSet presAssocID="{F95884D6-A278-4DFD-A273-AC26B8EFD093}" presName="hierChild5" presStyleCnt="0"/>
      <dgm:spPr/>
    </dgm:pt>
    <dgm:pt modelId="{EA6BA2F1-CEE1-45C8-A93A-349FEBE9F7BD}" type="pres">
      <dgm:prSet presAssocID="{44B95CE9-FC45-432B-97E8-AF93B846A981}" presName="Name37" presStyleLbl="parChTrans1D2" presStyleIdx="4" presStyleCnt="5"/>
      <dgm:spPr/>
    </dgm:pt>
    <dgm:pt modelId="{28738C16-C280-4DC5-AFBA-D604E3646002}" type="pres">
      <dgm:prSet presAssocID="{56499A3B-66E9-49B6-B2AE-B6F792ABB918}" presName="hierRoot2" presStyleCnt="0">
        <dgm:presLayoutVars>
          <dgm:hierBranch val="init"/>
        </dgm:presLayoutVars>
      </dgm:prSet>
      <dgm:spPr/>
    </dgm:pt>
    <dgm:pt modelId="{2004B886-AB70-4809-BF1D-15295F8C4D99}" type="pres">
      <dgm:prSet presAssocID="{56499A3B-66E9-49B6-B2AE-B6F792ABB918}" presName="rootComposite" presStyleCnt="0"/>
      <dgm:spPr/>
    </dgm:pt>
    <dgm:pt modelId="{047A79AB-4B97-406D-BFE3-FB5B284E2F1D}" type="pres">
      <dgm:prSet presAssocID="{56499A3B-66E9-49B6-B2AE-B6F792ABB918}" presName="rootText" presStyleLbl="node1" presStyleIdx="4" presStyleCnt="5">
        <dgm:presLayoutVars>
          <dgm:chMax/>
          <dgm:chPref val="3"/>
        </dgm:presLayoutVars>
      </dgm:prSet>
      <dgm:spPr/>
    </dgm:pt>
    <dgm:pt modelId="{918BD0EE-3ACB-4624-8162-F81AFA17FC3E}" type="pres">
      <dgm:prSet presAssocID="{56499A3B-66E9-49B6-B2AE-B6F792ABB918}" presName="titleText2" presStyleLbl="fgAcc1" presStyleIdx="4" presStyleCnt="5">
        <dgm:presLayoutVars>
          <dgm:chMax val="0"/>
          <dgm:chPref val="0"/>
        </dgm:presLayoutVars>
      </dgm:prSet>
      <dgm:spPr/>
    </dgm:pt>
    <dgm:pt modelId="{5DB25C98-49E5-400E-98C8-58C6FEB29161}" type="pres">
      <dgm:prSet presAssocID="{56499A3B-66E9-49B6-B2AE-B6F792ABB918}" presName="rootConnector" presStyleLbl="node2" presStyleIdx="0" presStyleCnt="0"/>
      <dgm:spPr/>
    </dgm:pt>
    <dgm:pt modelId="{9CE23FD4-0A03-4B98-B03E-6FD728D0F854}" type="pres">
      <dgm:prSet presAssocID="{56499A3B-66E9-49B6-B2AE-B6F792ABB918}" presName="hierChild4" presStyleCnt="0"/>
      <dgm:spPr/>
    </dgm:pt>
    <dgm:pt modelId="{844FC4D0-C55F-44D0-8678-AB724508CE0B}" type="pres">
      <dgm:prSet presAssocID="{56499A3B-66E9-49B6-B2AE-B6F792ABB918}" presName="hierChild5" presStyleCnt="0"/>
      <dgm:spPr/>
    </dgm:pt>
    <dgm:pt modelId="{E1BA3630-F828-49C9-9BF9-DF8098040F75}" type="pres">
      <dgm:prSet presAssocID="{CD025ED5-A1D0-498B-B614-905100E7E07D}" presName="hierChild3" presStyleCnt="0"/>
      <dgm:spPr/>
    </dgm:pt>
  </dgm:ptLst>
  <dgm:cxnLst>
    <dgm:cxn modelId="{D5689509-9E96-476E-95B2-0023748A7BAC}" srcId="{CD025ED5-A1D0-498B-B614-905100E7E07D}" destId="{07C6D0BC-9074-436C-875C-5EE626F70E65}" srcOrd="0" destOrd="0" parTransId="{3E71474E-DA83-4C4C-8EBD-2782F5DDD770}" sibTransId="{EB71A194-5402-408B-913C-9CAD416882BB}"/>
    <dgm:cxn modelId="{6BB75D0D-761A-4373-B3BD-FEFEC6C6267A}" type="presOf" srcId="{4333CBD3-4F04-43D0-ABBD-3BB7D1CE147E}" destId="{231979EB-1A67-47D8-A346-011D5E64D177}" srcOrd="0" destOrd="0" presId="urn:microsoft.com/office/officeart/2008/layout/NameandTitleOrganizationalChart"/>
    <dgm:cxn modelId="{CFEA1914-2DBE-40C2-8F91-F47120AB2060}" type="presOf" srcId="{CD025ED5-A1D0-498B-B614-905100E7E07D}" destId="{B67108A9-130B-41DE-87E3-26FDEAC20704}" srcOrd="0" destOrd="0" presId="urn:microsoft.com/office/officeart/2008/layout/NameandTitleOrganizationalChart"/>
    <dgm:cxn modelId="{1A9A2E1A-68C9-4AA5-930A-8F6A9618DB2F}" type="presOf" srcId="{F95884D6-A278-4DFD-A273-AC26B8EFD093}" destId="{C7042CC5-C5A4-4689-AEC3-7649E78B6FE0}" srcOrd="0" destOrd="0" presId="urn:microsoft.com/office/officeart/2008/layout/NameandTitleOrganizationalChart"/>
    <dgm:cxn modelId="{9EFCBF20-01FC-4A7A-9DC4-4A78DB7FE3DA}" type="presOf" srcId="{56499A3B-66E9-49B6-B2AE-B6F792ABB918}" destId="{047A79AB-4B97-406D-BFE3-FB5B284E2F1D}" srcOrd="0" destOrd="0" presId="urn:microsoft.com/office/officeart/2008/layout/NameandTitleOrganizationalChart"/>
    <dgm:cxn modelId="{669F6221-49D6-405B-A168-7CCD82D5CFDD}" type="presOf" srcId="{CED37FD1-BBE3-4E05-834F-1BA58EFE6AFD}" destId="{FFB80B0C-7C72-4FCE-801C-52B462861305}" srcOrd="0" destOrd="0" presId="urn:microsoft.com/office/officeart/2008/layout/NameandTitleOrganizationalChart"/>
    <dgm:cxn modelId="{99DF322D-C604-4092-91FC-F515686EABB6}" type="presOf" srcId="{D3BA6BD6-3032-49BE-870E-E6328C334244}" destId="{85453439-601D-48C9-81EE-AF97728F4713}" srcOrd="0" destOrd="0" presId="urn:microsoft.com/office/officeart/2008/layout/NameandTitleOrganizationalChart"/>
    <dgm:cxn modelId="{2159422D-909B-4D74-8FAA-08D1FFCFD529}" type="presOf" srcId="{3E71474E-DA83-4C4C-8EBD-2782F5DDD770}" destId="{EA834F4F-F428-4D9D-B9B5-59EC8A348DF5}" srcOrd="0" destOrd="0" presId="urn:microsoft.com/office/officeart/2008/layout/NameandTitleOrganizationalChart"/>
    <dgm:cxn modelId="{0DD1465E-144B-404A-8DDA-F44588F75299}" type="presOf" srcId="{56499A3B-66E9-49B6-B2AE-B6F792ABB918}" destId="{5DB25C98-49E5-400E-98C8-58C6FEB29161}" srcOrd="1" destOrd="0" presId="urn:microsoft.com/office/officeart/2008/layout/NameandTitleOrganizationalChart"/>
    <dgm:cxn modelId="{93B84764-02AE-457F-BB14-EBD1B7AD70D5}" type="presOf" srcId="{A0A6B956-5170-46E7-922F-A60093DBBF39}" destId="{8AEFBBF8-0A1B-4E73-AE3A-FE6A97B8C708}" srcOrd="0" destOrd="0" presId="urn:microsoft.com/office/officeart/2008/layout/NameandTitleOrganizationalChart"/>
    <dgm:cxn modelId="{E8EB584E-702B-4A37-A837-BB69897AA688}" type="presOf" srcId="{F95884D6-A278-4DFD-A273-AC26B8EFD093}" destId="{18C9BF1F-136B-43AD-B1A6-956216F6EE61}" srcOrd="1" destOrd="0" presId="urn:microsoft.com/office/officeart/2008/layout/NameandTitleOrganizationalChart"/>
    <dgm:cxn modelId="{C9EECA73-207A-4FFE-BA55-B7B614C9A223}" type="presOf" srcId="{122DBCB1-1C5F-4EB3-8B1E-4C38239F56B6}" destId="{918BD0EE-3ACB-4624-8162-F81AFA17FC3E}" srcOrd="0" destOrd="0" presId="urn:microsoft.com/office/officeart/2008/layout/NameandTitleOrganizationalChart"/>
    <dgm:cxn modelId="{5D41B274-6D0C-4194-A70F-28473736BD24}" type="presOf" srcId="{AF9BC171-DC2B-40BC-BCF0-39FA16E8330D}" destId="{CD2FEA66-9D94-44CC-BDD6-7BE8E5121812}" srcOrd="0" destOrd="0" presId="urn:microsoft.com/office/officeart/2008/layout/NameandTitleOrganizationalChart"/>
    <dgm:cxn modelId="{8B365E59-8DE3-488C-BC6F-F031A65EC415}" type="presOf" srcId="{07C6D0BC-9074-436C-875C-5EE626F70E65}" destId="{4FC3BA72-6609-4611-B0A3-1B697DADD32E}" srcOrd="0" destOrd="0" presId="urn:microsoft.com/office/officeart/2008/layout/NameandTitleOrganizationalChart"/>
    <dgm:cxn modelId="{A8435459-C8E7-4F50-AA87-5EF199F6D735}" type="presOf" srcId="{D1B1D7E3-542B-4997-92C6-761A24914589}" destId="{992E66AF-75D8-44ED-B039-B3A802DB034F}" srcOrd="0" destOrd="0" presId="urn:microsoft.com/office/officeart/2008/layout/NameandTitleOrganizationalChart"/>
    <dgm:cxn modelId="{DB802C7C-12D9-4FBC-9FD4-90599E4C777C}" type="presOf" srcId="{44B95CE9-FC45-432B-97E8-AF93B846A981}" destId="{EA6BA2F1-CEE1-45C8-A93A-349FEBE9F7BD}" srcOrd="0" destOrd="0" presId="urn:microsoft.com/office/officeart/2008/layout/NameandTitleOrganizationalChart"/>
    <dgm:cxn modelId="{C536EA7F-5690-4AAB-8D11-9F201EBFDB68}" type="presOf" srcId="{EB2A30C7-262E-474C-8310-DAF47C2F64D1}" destId="{AD44730C-50AE-484F-8DDC-9A8D9C1F4E66}" srcOrd="0" destOrd="0" presId="urn:microsoft.com/office/officeart/2008/layout/NameandTitleOrganizationalChart"/>
    <dgm:cxn modelId="{30B8A081-F107-4251-920C-0DC65CC7D7C5}" type="presOf" srcId="{7B91EA36-0651-4AE1-B7C4-049823A0FEC8}" destId="{04519025-2F83-4302-945E-366C4C9CCB0F}" srcOrd="0" destOrd="0" presId="urn:microsoft.com/office/officeart/2008/layout/NameandTitleOrganizationalChart"/>
    <dgm:cxn modelId="{E8176884-C26E-494B-8093-A94B8A9B68C6}" type="presOf" srcId="{07C6D0BC-9074-436C-875C-5EE626F70E65}" destId="{E54485F8-3D44-4628-898F-441CAAFA96DE}" srcOrd="1" destOrd="0" presId="urn:microsoft.com/office/officeart/2008/layout/NameandTitleOrganizationalChart"/>
    <dgm:cxn modelId="{5937AE8C-4043-42E9-A714-D0C6A5CE5292}" type="presOf" srcId="{AF9BC171-DC2B-40BC-BCF0-39FA16E8330D}" destId="{BABC8DC4-1538-4648-8CB7-A3FF3ED3F3FB}" srcOrd="1" destOrd="0" presId="urn:microsoft.com/office/officeart/2008/layout/NameandTitleOrganizationalChart"/>
    <dgm:cxn modelId="{19B6AE8E-4BE3-4D82-A7B7-5A0BB07DF1FB}" type="presOf" srcId="{E3620D71-1376-4927-8F5C-47348F5A357E}" destId="{7B160C78-CC08-4EFC-B21A-B1C8EDAEB606}" srcOrd="0" destOrd="0" presId="urn:microsoft.com/office/officeart/2008/layout/NameandTitleOrganizationalChart"/>
    <dgm:cxn modelId="{B10AC392-56BF-45CF-8E82-CBE8052B04CE}" type="presOf" srcId="{696C7EF6-00FF-4CB5-ABE8-BA82D5316011}" destId="{E286A98A-9B38-4217-9C94-42A3A3181B50}" srcOrd="0" destOrd="0" presId="urn:microsoft.com/office/officeart/2008/layout/NameandTitleOrganizationalChart"/>
    <dgm:cxn modelId="{D69742A8-2D91-41EE-9801-11FB00FF54B8}" type="presOf" srcId="{EB71A194-5402-408B-913C-9CAD416882BB}" destId="{EFB13DF1-191B-4F05-BB7A-0508577BF8DA}" srcOrd="0" destOrd="0" presId="urn:microsoft.com/office/officeart/2008/layout/NameandTitleOrganizationalChart"/>
    <dgm:cxn modelId="{75E95CB1-A122-4821-9CA2-CA55FC0E589E}" type="presOf" srcId="{D1B1D7E3-542B-4997-92C6-761A24914589}" destId="{DA6E1E29-0387-40DD-B4B7-D8919D7F9619}" srcOrd="1" destOrd="0" presId="urn:microsoft.com/office/officeart/2008/layout/NameandTitleOrganizationalChart"/>
    <dgm:cxn modelId="{5FBF01BE-3A9D-4108-9771-EB468B9B90FF}" type="presOf" srcId="{CD025ED5-A1D0-498B-B614-905100E7E07D}" destId="{53875267-0F21-4B13-B701-D42E9C302824}" srcOrd="1" destOrd="0" presId="urn:microsoft.com/office/officeart/2008/layout/NameandTitleOrganizationalChart"/>
    <dgm:cxn modelId="{B912D7BE-349D-4C20-B91C-C6947E3ABF19}" srcId="{CD025ED5-A1D0-498B-B614-905100E7E07D}" destId="{AF9BC171-DC2B-40BC-BCF0-39FA16E8330D}" srcOrd="1" destOrd="0" parTransId="{7B91EA36-0651-4AE1-B7C4-049823A0FEC8}" sibTransId="{E3620D71-1376-4927-8F5C-47348F5A357E}"/>
    <dgm:cxn modelId="{F0E533C1-0EF9-49A3-A3E7-223ACEEBA290}" srcId="{CD025ED5-A1D0-498B-B614-905100E7E07D}" destId="{F95884D6-A278-4DFD-A273-AC26B8EFD093}" srcOrd="3" destOrd="0" parTransId="{4333CBD3-4F04-43D0-ABBD-3BB7D1CE147E}" sibTransId="{CED37FD1-BBE3-4E05-834F-1BA58EFE6AFD}"/>
    <dgm:cxn modelId="{088577CA-90BC-44A0-82E9-301F4D1C2290}" srcId="{CD025ED5-A1D0-498B-B614-905100E7E07D}" destId="{D1B1D7E3-542B-4997-92C6-761A24914589}" srcOrd="2" destOrd="0" parTransId="{D3BA6BD6-3032-49BE-870E-E6328C334244}" sibTransId="{EB2A30C7-262E-474C-8310-DAF47C2F64D1}"/>
    <dgm:cxn modelId="{67BC4BEF-F0A5-4408-BC3E-6F1A1C9E05D1}" srcId="{A0A6B956-5170-46E7-922F-A60093DBBF39}" destId="{CD025ED5-A1D0-498B-B614-905100E7E07D}" srcOrd="0" destOrd="0" parTransId="{3B15CF25-082C-4B3F-A261-FDAC1CC9F5EA}" sibTransId="{696C7EF6-00FF-4CB5-ABE8-BA82D5316011}"/>
    <dgm:cxn modelId="{34C273F8-E739-4079-ABFF-AAC7D3236FFC}" srcId="{CD025ED5-A1D0-498B-B614-905100E7E07D}" destId="{56499A3B-66E9-49B6-B2AE-B6F792ABB918}" srcOrd="4" destOrd="0" parTransId="{44B95CE9-FC45-432B-97E8-AF93B846A981}" sibTransId="{122DBCB1-1C5F-4EB3-8B1E-4C38239F56B6}"/>
    <dgm:cxn modelId="{ED427494-5465-4A9E-AA8A-F4E9C407CB31}" type="presParOf" srcId="{8AEFBBF8-0A1B-4E73-AE3A-FE6A97B8C708}" destId="{399C48CA-2DA7-4CB5-9A94-5B88295C1444}" srcOrd="0" destOrd="0" presId="urn:microsoft.com/office/officeart/2008/layout/NameandTitleOrganizationalChart"/>
    <dgm:cxn modelId="{E8EB252E-1B9C-4C35-BE6E-C27E03597901}" type="presParOf" srcId="{399C48CA-2DA7-4CB5-9A94-5B88295C1444}" destId="{E6170A3C-6F78-4346-B466-09B80FBED8BA}" srcOrd="0" destOrd="0" presId="urn:microsoft.com/office/officeart/2008/layout/NameandTitleOrganizationalChart"/>
    <dgm:cxn modelId="{298AFCC8-8470-4C0C-BBD3-9CB4176E5B83}" type="presParOf" srcId="{E6170A3C-6F78-4346-B466-09B80FBED8BA}" destId="{B67108A9-130B-41DE-87E3-26FDEAC20704}" srcOrd="0" destOrd="0" presId="urn:microsoft.com/office/officeart/2008/layout/NameandTitleOrganizationalChart"/>
    <dgm:cxn modelId="{1C62C397-209B-4D44-8924-FAF06F21CBC6}" type="presParOf" srcId="{E6170A3C-6F78-4346-B466-09B80FBED8BA}" destId="{E286A98A-9B38-4217-9C94-42A3A3181B50}" srcOrd="1" destOrd="0" presId="urn:microsoft.com/office/officeart/2008/layout/NameandTitleOrganizationalChart"/>
    <dgm:cxn modelId="{8B587BEF-3C59-465D-B7C9-CB74F5E20FB7}" type="presParOf" srcId="{E6170A3C-6F78-4346-B466-09B80FBED8BA}" destId="{53875267-0F21-4B13-B701-D42E9C302824}" srcOrd="2" destOrd="0" presId="urn:microsoft.com/office/officeart/2008/layout/NameandTitleOrganizationalChart"/>
    <dgm:cxn modelId="{825DC650-2230-47D6-82FC-D10740140C29}" type="presParOf" srcId="{399C48CA-2DA7-4CB5-9A94-5B88295C1444}" destId="{120EED30-57DE-40FD-85A4-F937A2C2934A}" srcOrd="1" destOrd="0" presId="urn:microsoft.com/office/officeart/2008/layout/NameandTitleOrganizationalChart"/>
    <dgm:cxn modelId="{73E1D201-0FFA-4E78-AB9F-EBDDD704F48D}" type="presParOf" srcId="{120EED30-57DE-40FD-85A4-F937A2C2934A}" destId="{EA834F4F-F428-4D9D-B9B5-59EC8A348DF5}" srcOrd="0" destOrd="0" presId="urn:microsoft.com/office/officeart/2008/layout/NameandTitleOrganizationalChart"/>
    <dgm:cxn modelId="{F4185CD7-53D4-4543-AC3A-F456AA0FE1B6}" type="presParOf" srcId="{120EED30-57DE-40FD-85A4-F937A2C2934A}" destId="{0D3E82B5-44B8-451C-A01E-01216399392E}" srcOrd="1" destOrd="0" presId="urn:microsoft.com/office/officeart/2008/layout/NameandTitleOrganizationalChart"/>
    <dgm:cxn modelId="{C6CDB352-C442-4916-8D2B-27397EF16C9A}" type="presParOf" srcId="{0D3E82B5-44B8-451C-A01E-01216399392E}" destId="{F8F1EFA3-1EB5-47ED-9820-A1345FFAE374}" srcOrd="0" destOrd="0" presId="urn:microsoft.com/office/officeart/2008/layout/NameandTitleOrganizationalChart"/>
    <dgm:cxn modelId="{6C369B0D-8572-4444-BC58-4C8670394986}" type="presParOf" srcId="{F8F1EFA3-1EB5-47ED-9820-A1345FFAE374}" destId="{4FC3BA72-6609-4611-B0A3-1B697DADD32E}" srcOrd="0" destOrd="0" presId="urn:microsoft.com/office/officeart/2008/layout/NameandTitleOrganizationalChart"/>
    <dgm:cxn modelId="{B08DF239-9346-4E98-9BA9-12DEA13863BA}" type="presParOf" srcId="{F8F1EFA3-1EB5-47ED-9820-A1345FFAE374}" destId="{EFB13DF1-191B-4F05-BB7A-0508577BF8DA}" srcOrd="1" destOrd="0" presId="urn:microsoft.com/office/officeart/2008/layout/NameandTitleOrganizationalChart"/>
    <dgm:cxn modelId="{F044B39B-CFCA-4079-987A-2B4CE837954A}" type="presParOf" srcId="{F8F1EFA3-1EB5-47ED-9820-A1345FFAE374}" destId="{E54485F8-3D44-4628-898F-441CAAFA96DE}" srcOrd="2" destOrd="0" presId="urn:microsoft.com/office/officeart/2008/layout/NameandTitleOrganizationalChart"/>
    <dgm:cxn modelId="{077F1DFA-C225-4965-928A-5049A1D6C479}" type="presParOf" srcId="{0D3E82B5-44B8-451C-A01E-01216399392E}" destId="{87A2440A-F47F-415A-8CFB-801B9FE5E04A}" srcOrd="1" destOrd="0" presId="urn:microsoft.com/office/officeart/2008/layout/NameandTitleOrganizationalChart"/>
    <dgm:cxn modelId="{18C0C12D-6F14-4050-B638-6D3D52E83401}" type="presParOf" srcId="{0D3E82B5-44B8-451C-A01E-01216399392E}" destId="{907A553E-16FB-4A5F-BBD6-3FC2D11B9B27}" srcOrd="2" destOrd="0" presId="urn:microsoft.com/office/officeart/2008/layout/NameandTitleOrganizationalChart"/>
    <dgm:cxn modelId="{A435E730-C3C3-4A54-A73C-93664E37CDB5}" type="presParOf" srcId="{120EED30-57DE-40FD-85A4-F937A2C2934A}" destId="{04519025-2F83-4302-945E-366C4C9CCB0F}" srcOrd="2" destOrd="0" presId="urn:microsoft.com/office/officeart/2008/layout/NameandTitleOrganizationalChart"/>
    <dgm:cxn modelId="{19A09849-0186-47FB-9C18-6CF9D01FA67C}" type="presParOf" srcId="{120EED30-57DE-40FD-85A4-F937A2C2934A}" destId="{8D5ADBA4-9EC3-4918-B73B-108ADA17D494}" srcOrd="3" destOrd="0" presId="urn:microsoft.com/office/officeart/2008/layout/NameandTitleOrganizationalChart"/>
    <dgm:cxn modelId="{CBFE65FD-BD38-4364-92FC-93F7F3B16480}" type="presParOf" srcId="{8D5ADBA4-9EC3-4918-B73B-108ADA17D494}" destId="{3FB98D05-632D-4558-B7D9-5FA5F3AD5156}" srcOrd="0" destOrd="0" presId="urn:microsoft.com/office/officeart/2008/layout/NameandTitleOrganizationalChart"/>
    <dgm:cxn modelId="{BB5E6FA4-B2D7-4A9F-8DA4-3651310728B1}" type="presParOf" srcId="{3FB98D05-632D-4558-B7D9-5FA5F3AD5156}" destId="{CD2FEA66-9D94-44CC-BDD6-7BE8E5121812}" srcOrd="0" destOrd="0" presId="urn:microsoft.com/office/officeart/2008/layout/NameandTitleOrganizationalChart"/>
    <dgm:cxn modelId="{2FBC4C5E-7553-46AF-AF91-D530F099CE3C}" type="presParOf" srcId="{3FB98D05-632D-4558-B7D9-5FA5F3AD5156}" destId="{7B160C78-CC08-4EFC-B21A-B1C8EDAEB606}" srcOrd="1" destOrd="0" presId="urn:microsoft.com/office/officeart/2008/layout/NameandTitleOrganizationalChart"/>
    <dgm:cxn modelId="{D18FB32F-535F-43C3-A769-2E61D74A5BE2}" type="presParOf" srcId="{3FB98D05-632D-4558-B7D9-5FA5F3AD5156}" destId="{BABC8DC4-1538-4648-8CB7-A3FF3ED3F3FB}" srcOrd="2" destOrd="0" presId="urn:microsoft.com/office/officeart/2008/layout/NameandTitleOrganizationalChart"/>
    <dgm:cxn modelId="{C903C869-1B4A-416C-8E83-61735C895650}" type="presParOf" srcId="{8D5ADBA4-9EC3-4918-B73B-108ADA17D494}" destId="{575C7BF6-5E57-4DE8-8FDB-180F5922C225}" srcOrd="1" destOrd="0" presId="urn:microsoft.com/office/officeart/2008/layout/NameandTitleOrganizationalChart"/>
    <dgm:cxn modelId="{6C9FAB5F-5505-43A9-8024-56F33F0CFA71}" type="presParOf" srcId="{8D5ADBA4-9EC3-4918-B73B-108ADA17D494}" destId="{57CF2938-8CE5-40B2-B631-821D8ECE9A54}" srcOrd="2" destOrd="0" presId="urn:microsoft.com/office/officeart/2008/layout/NameandTitleOrganizationalChart"/>
    <dgm:cxn modelId="{175A963C-1AA9-4522-AA3C-42593A65E38A}" type="presParOf" srcId="{120EED30-57DE-40FD-85A4-F937A2C2934A}" destId="{85453439-601D-48C9-81EE-AF97728F4713}" srcOrd="4" destOrd="0" presId="urn:microsoft.com/office/officeart/2008/layout/NameandTitleOrganizationalChart"/>
    <dgm:cxn modelId="{5DD45027-A079-4D78-B732-2B798174C7E1}" type="presParOf" srcId="{120EED30-57DE-40FD-85A4-F937A2C2934A}" destId="{BFEB7EC7-9E1A-4283-A090-057404398809}" srcOrd="5" destOrd="0" presId="urn:microsoft.com/office/officeart/2008/layout/NameandTitleOrganizationalChart"/>
    <dgm:cxn modelId="{82872291-E5F4-4FD6-999A-C263D8720F30}" type="presParOf" srcId="{BFEB7EC7-9E1A-4283-A090-057404398809}" destId="{5E31B40F-31F5-4DD3-BFC0-617071063342}" srcOrd="0" destOrd="0" presId="urn:microsoft.com/office/officeart/2008/layout/NameandTitleOrganizationalChart"/>
    <dgm:cxn modelId="{1C87076E-BB4B-4C20-9A21-8866149E4617}" type="presParOf" srcId="{5E31B40F-31F5-4DD3-BFC0-617071063342}" destId="{992E66AF-75D8-44ED-B039-B3A802DB034F}" srcOrd="0" destOrd="0" presId="urn:microsoft.com/office/officeart/2008/layout/NameandTitleOrganizationalChart"/>
    <dgm:cxn modelId="{86BF5BFE-A882-45BA-8412-BD8B55E2E474}" type="presParOf" srcId="{5E31B40F-31F5-4DD3-BFC0-617071063342}" destId="{AD44730C-50AE-484F-8DDC-9A8D9C1F4E66}" srcOrd="1" destOrd="0" presId="urn:microsoft.com/office/officeart/2008/layout/NameandTitleOrganizationalChart"/>
    <dgm:cxn modelId="{19589043-CFE1-4F46-9160-A98F10CE2865}" type="presParOf" srcId="{5E31B40F-31F5-4DD3-BFC0-617071063342}" destId="{DA6E1E29-0387-40DD-B4B7-D8919D7F9619}" srcOrd="2" destOrd="0" presId="urn:microsoft.com/office/officeart/2008/layout/NameandTitleOrganizationalChart"/>
    <dgm:cxn modelId="{83D83095-2127-4FDB-8702-A5E7F9474F2A}" type="presParOf" srcId="{BFEB7EC7-9E1A-4283-A090-057404398809}" destId="{28CFCBEF-8021-4C43-A1E0-9E7543EEFFFD}" srcOrd="1" destOrd="0" presId="urn:microsoft.com/office/officeart/2008/layout/NameandTitleOrganizationalChart"/>
    <dgm:cxn modelId="{8712D23F-8348-42E7-97B3-82235D988B55}" type="presParOf" srcId="{BFEB7EC7-9E1A-4283-A090-057404398809}" destId="{DC94FBCF-79EB-460C-A36F-9E844F33B99D}" srcOrd="2" destOrd="0" presId="urn:microsoft.com/office/officeart/2008/layout/NameandTitleOrganizationalChart"/>
    <dgm:cxn modelId="{B27FFFD5-4479-47CC-B80D-FE6896A669B8}" type="presParOf" srcId="{120EED30-57DE-40FD-85A4-F937A2C2934A}" destId="{231979EB-1A67-47D8-A346-011D5E64D177}" srcOrd="6" destOrd="0" presId="urn:microsoft.com/office/officeart/2008/layout/NameandTitleOrganizationalChart"/>
    <dgm:cxn modelId="{E096F1B3-F2CB-43EE-9B88-608C978B7075}" type="presParOf" srcId="{120EED30-57DE-40FD-85A4-F937A2C2934A}" destId="{0EA49589-6BBF-43E3-A2DB-FBE5593EDD0E}" srcOrd="7" destOrd="0" presId="urn:microsoft.com/office/officeart/2008/layout/NameandTitleOrganizationalChart"/>
    <dgm:cxn modelId="{7724FFED-C111-4497-A5C6-E9EBD6C04ED2}" type="presParOf" srcId="{0EA49589-6BBF-43E3-A2DB-FBE5593EDD0E}" destId="{BAE517B3-9059-4E9C-A66B-43522224F7F5}" srcOrd="0" destOrd="0" presId="urn:microsoft.com/office/officeart/2008/layout/NameandTitleOrganizationalChart"/>
    <dgm:cxn modelId="{E9C9903B-17ED-4808-AB03-C135769497FA}" type="presParOf" srcId="{BAE517B3-9059-4E9C-A66B-43522224F7F5}" destId="{C7042CC5-C5A4-4689-AEC3-7649E78B6FE0}" srcOrd="0" destOrd="0" presId="urn:microsoft.com/office/officeart/2008/layout/NameandTitleOrganizationalChart"/>
    <dgm:cxn modelId="{7E6D8A33-F48F-49E6-B37C-B081BE2DC180}" type="presParOf" srcId="{BAE517B3-9059-4E9C-A66B-43522224F7F5}" destId="{FFB80B0C-7C72-4FCE-801C-52B462861305}" srcOrd="1" destOrd="0" presId="urn:microsoft.com/office/officeart/2008/layout/NameandTitleOrganizationalChart"/>
    <dgm:cxn modelId="{4AB30015-A071-4C6C-A7F1-21415E696FAE}" type="presParOf" srcId="{BAE517B3-9059-4E9C-A66B-43522224F7F5}" destId="{18C9BF1F-136B-43AD-B1A6-956216F6EE61}" srcOrd="2" destOrd="0" presId="urn:microsoft.com/office/officeart/2008/layout/NameandTitleOrganizationalChart"/>
    <dgm:cxn modelId="{C0072DDF-2BD9-454F-A084-22B3D5BCB0FC}" type="presParOf" srcId="{0EA49589-6BBF-43E3-A2DB-FBE5593EDD0E}" destId="{718823B2-D3BB-46DA-8AEF-988E0066DAE0}" srcOrd="1" destOrd="0" presId="urn:microsoft.com/office/officeart/2008/layout/NameandTitleOrganizationalChart"/>
    <dgm:cxn modelId="{E81A6D8A-BA03-4E52-805E-DD29432C98F6}" type="presParOf" srcId="{0EA49589-6BBF-43E3-A2DB-FBE5593EDD0E}" destId="{1D02F7D6-0C9F-4B72-B960-8B11250665C1}" srcOrd="2" destOrd="0" presId="urn:microsoft.com/office/officeart/2008/layout/NameandTitleOrganizationalChart"/>
    <dgm:cxn modelId="{BB3B38D8-0F13-4A18-BD7E-89CC77C35460}" type="presParOf" srcId="{120EED30-57DE-40FD-85A4-F937A2C2934A}" destId="{EA6BA2F1-CEE1-45C8-A93A-349FEBE9F7BD}" srcOrd="8" destOrd="0" presId="urn:microsoft.com/office/officeart/2008/layout/NameandTitleOrganizationalChart"/>
    <dgm:cxn modelId="{8F113161-C7D1-4913-915A-9CE5E36C8367}" type="presParOf" srcId="{120EED30-57DE-40FD-85A4-F937A2C2934A}" destId="{28738C16-C280-4DC5-AFBA-D604E3646002}" srcOrd="9" destOrd="0" presId="urn:microsoft.com/office/officeart/2008/layout/NameandTitleOrganizationalChart"/>
    <dgm:cxn modelId="{67C4EBB5-B235-4FB6-B645-FBFC23705F99}" type="presParOf" srcId="{28738C16-C280-4DC5-AFBA-D604E3646002}" destId="{2004B886-AB70-4809-BF1D-15295F8C4D99}" srcOrd="0" destOrd="0" presId="urn:microsoft.com/office/officeart/2008/layout/NameandTitleOrganizationalChart"/>
    <dgm:cxn modelId="{9F51AF1E-8494-4621-8BAB-2D3E2CCC8CC5}" type="presParOf" srcId="{2004B886-AB70-4809-BF1D-15295F8C4D99}" destId="{047A79AB-4B97-406D-BFE3-FB5B284E2F1D}" srcOrd="0" destOrd="0" presId="urn:microsoft.com/office/officeart/2008/layout/NameandTitleOrganizationalChart"/>
    <dgm:cxn modelId="{4EB91E0C-74FE-4C31-93D1-1D32E186A5DC}" type="presParOf" srcId="{2004B886-AB70-4809-BF1D-15295F8C4D99}" destId="{918BD0EE-3ACB-4624-8162-F81AFA17FC3E}" srcOrd="1" destOrd="0" presId="urn:microsoft.com/office/officeart/2008/layout/NameandTitleOrganizationalChart"/>
    <dgm:cxn modelId="{72BBF25E-B876-49D1-8D35-38B7EAFFEE15}" type="presParOf" srcId="{2004B886-AB70-4809-BF1D-15295F8C4D99}" destId="{5DB25C98-49E5-400E-98C8-58C6FEB29161}" srcOrd="2" destOrd="0" presId="urn:microsoft.com/office/officeart/2008/layout/NameandTitleOrganizationalChart"/>
    <dgm:cxn modelId="{68D0906A-8FD6-40DB-82E0-292DC488A447}" type="presParOf" srcId="{28738C16-C280-4DC5-AFBA-D604E3646002}" destId="{9CE23FD4-0A03-4B98-B03E-6FD728D0F854}" srcOrd="1" destOrd="0" presId="urn:microsoft.com/office/officeart/2008/layout/NameandTitleOrganizationalChart"/>
    <dgm:cxn modelId="{8415550F-98C5-402B-8555-635BE4097D86}" type="presParOf" srcId="{28738C16-C280-4DC5-AFBA-D604E3646002}" destId="{844FC4D0-C55F-44D0-8678-AB724508CE0B}" srcOrd="2" destOrd="0" presId="urn:microsoft.com/office/officeart/2008/layout/NameandTitleOrganizationalChart"/>
    <dgm:cxn modelId="{E135F494-5940-40E5-A7AC-39571AD93E90}" type="presParOf" srcId="{399C48CA-2DA7-4CB5-9A94-5B88295C1444}" destId="{E1BA3630-F828-49C9-9BF9-DF8098040F7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53169-560D-43C5-9D41-0F22ABCB7C32}">
      <dsp:nvSpPr>
        <dsp:cNvPr id="0" name=""/>
        <dsp:cNvSpPr/>
      </dsp:nvSpPr>
      <dsp:spPr>
        <a:xfrm>
          <a:off x="0" y="378245"/>
          <a:ext cx="2376161" cy="14256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01.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8245"/>
        <a:ext cx="2376161" cy="1425696"/>
      </dsp:txXfrm>
    </dsp:sp>
    <dsp:sp modelId="{4F9EDDC0-1CDE-481E-B306-E213E3949BC0}">
      <dsp:nvSpPr>
        <dsp:cNvPr id="0" name=""/>
        <dsp:cNvSpPr/>
      </dsp:nvSpPr>
      <dsp:spPr>
        <a:xfrm>
          <a:off x="2613777" y="378245"/>
          <a:ext cx="2376161" cy="1425696"/>
        </a:xfrm>
        <a:prstGeom prst="rect">
          <a:avLst/>
        </a:prstGeom>
        <a:solidFill>
          <a:schemeClr val="accent2">
            <a:hueOff val="-167625"/>
            <a:satOff val="-1932"/>
            <a:lumOff val="4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02.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Nghiên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3777" y="378245"/>
        <a:ext cx="2376161" cy="1425696"/>
      </dsp:txXfrm>
    </dsp:sp>
    <dsp:sp modelId="{534C422D-EBBA-4E18-BD27-99C58C4E504D}">
      <dsp:nvSpPr>
        <dsp:cNvPr id="0" name=""/>
        <dsp:cNvSpPr/>
      </dsp:nvSpPr>
      <dsp:spPr>
        <a:xfrm>
          <a:off x="5227555" y="378245"/>
          <a:ext cx="2376161" cy="1425696"/>
        </a:xfrm>
        <a:prstGeom prst="rect">
          <a:avLst/>
        </a:prstGeom>
        <a:solidFill>
          <a:schemeClr val="accent2">
            <a:hueOff val="-335249"/>
            <a:satOff val="-3863"/>
            <a:lumOff val="8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03.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27555" y="378245"/>
        <a:ext cx="2376161" cy="1425696"/>
      </dsp:txXfrm>
    </dsp:sp>
    <dsp:sp modelId="{1A5265E4-61AF-4A3B-9785-29D76EE05457}">
      <dsp:nvSpPr>
        <dsp:cNvPr id="0" name=""/>
        <dsp:cNvSpPr/>
      </dsp:nvSpPr>
      <dsp:spPr>
        <a:xfrm>
          <a:off x="0" y="2041558"/>
          <a:ext cx="2376161" cy="1425696"/>
        </a:xfrm>
        <a:prstGeom prst="rect">
          <a:avLst/>
        </a:prstGeom>
        <a:solidFill>
          <a:schemeClr val="accent2">
            <a:hueOff val="-502874"/>
            <a:satOff val="-5795"/>
            <a:lumOff val="1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04.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Giải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PSO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041558"/>
        <a:ext cx="2376161" cy="1425696"/>
      </dsp:txXfrm>
    </dsp:sp>
    <dsp:sp modelId="{2008C80E-9D86-450C-A9DB-B420D8064294}">
      <dsp:nvSpPr>
        <dsp:cNvPr id="0" name=""/>
        <dsp:cNvSpPr/>
      </dsp:nvSpPr>
      <dsp:spPr>
        <a:xfrm>
          <a:off x="2613777" y="2041558"/>
          <a:ext cx="2376161" cy="1425696"/>
        </a:xfrm>
        <a:prstGeom prst="rect">
          <a:avLst/>
        </a:prstGeom>
        <a:solidFill>
          <a:schemeClr val="accent2">
            <a:hueOff val="-670499"/>
            <a:satOff val="-7726"/>
            <a:lumOff val="17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05.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3777" y="2041558"/>
        <a:ext cx="2376161" cy="1425696"/>
      </dsp:txXfrm>
    </dsp:sp>
    <dsp:sp modelId="{7410C6F0-5994-4F09-8B7F-C7975E7C4D67}">
      <dsp:nvSpPr>
        <dsp:cNvPr id="0" name=""/>
        <dsp:cNvSpPr/>
      </dsp:nvSpPr>
      <dsp:spPr>
        <a:xfrm>
          <a:off x="5227555" y="1975178"/>
          <a:ext cx="2376161" cy="1425696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06.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27555" y="1975178"/>
        <a:ext cx="2376161" cy="14256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0AF4-2B17-4EBB-B6FE-301715A2BC17}">
      <dsp:nvSpPr>
        <dsp:cNvPr id="0" name=""/>
        <dsp:cNvSpPr/>
      </dsp:nvSpPr>
      <dsp:spPr>
        <a:xfrm>
          <a:off x="2723241" y="711"/>
          <a:ext cx="2273111" cy="2273111"/>
        </a:xfrm>
        <a:prstGeom prst="round2SameRect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097" tIns="30480" rIns="125097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hồng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ngoại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34205" y="111675"/>
        <a:ext cx="2051183" cy="2162147"/>
      </dsp:txXfrm>
    </dsp:sp>
    <dsp:sp modelId="{405C759E-A53D-42C8-ABFD-A87591A49FC9}">
      <dsp:nvSpPr>
        <dsp:cNvPr id="0" name=""/>
        <dsp:cNvSpPr/>
      </dsp:nvSpPr>
      <dsp:spPr>
        <a:xfrm>
          <a:off x="229137" y="173"/>
          <a:ext cx="2273111" cy="2273111"/>
        </a:xfrm>
        <a:prstGeom prst="round2SameRect">
          <a:avLst/>
        </a:prstGeom>
        <a:gradFill rotWithShape="0">
          <a:gsLst>
            <a:gs pos="0">
              <a:schemeClr val="accent2">
                <a:alpha val="50000"/>
                <a:hueOff val="-419062"/>
                <a:satOff val="-4829"/>
                <a:lumOff val="107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-419062"/>
                <a:satOff val="-4829"/>
                <a:lumOff val="107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097" tIns="30480" rIns="125097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Camera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0101" y="111137"/>
        <a:ext cx="2051183" cy="2162147"/>
      </dsp:txXfrm>
    </dsp:sp>
    <dsp:sp modelId="{6A46B5C0-0E84-470A-8C17-5E8747139B22}">
      <dsp:nvSpPr>
        <dsp:cNvPr id="0" name=""/>
        <dsp:cNvSpPr/>
      </dsp:nvSpPr>
      <dsp:spPr>
        <a:xfrm>
          <a:off x="5219004" y="711"/>
          <a:ext cx="2273111" cy="2273111"/>
        </a:xfrm>
        <a:prstGeom prst="round2SameRect">
          <a:avLst/>
        </a:prstGeom>
        <a:gradFill rotWithShape="0">
          <a:gsLst>
            <a:gs pos="0">
              <a:schemeClr val="accent2">
                <a:alpha val="50000"/>
                <a:hueOff val="-838123"/>
                <a:satOff val="-9658"/>
                <a:lumOff val="215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-838123"/>
                <a:satOff val="-9658"/>
                <a:lumOff val="215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097" tIns="30480" rIns="125097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dạng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khuôn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mặt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vân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tay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29968" y="111675"/>
        <a:ext cx="2051183" cy="2162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2DB5D-BDDB-4995-8046-B213F04A461F}">
      <dsp:nvSpPr>
        <dsp:cNvPr id="0" name=""/>
        <dsp:cNvSpPr/>
      </dsp:nvSpPr>
      <dsp:spPr>
        <a:xfrm>
          <a:off x="-4387287" y="-673005"/>
          <a:ext cx="5227435" cy="5227435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5E1EE-43CD-4EFB-B02F-E34F1414A4E4}">
      <dsp:nvSpPr>
        <dsp:cNvPr id="0" name=""/>
        <dsp:cNvSpPr/>
      </dsp:nvSpPr>
      <dsp:spPr>
        <a:xfrm>
          <a:off x="272281" y="176449"/>
          <a:ext cx="7483755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2281" y="176449"/>
        <a:ext cx="7483755" cy="352743"/>
      </dsp:txXfrm>
    </dsp:sp>
    <dsp:sp modelId="{096DF794-EE7B-4D57-8917-DD1EC8B6387C}">
      <dsp:nvSpPr>
        <dsp:cNvPr id="0" name=""/>
        <dsp:cNvSpPr/>
      </dsp:nvSpPr>
      <dsp:spPr>
        <a:xfrm>
          <a:off x="51817" y="132356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F8AC5-E488-4837-A46E-F9588A246564}">
      <dsp:nvSpPr>
        <dsp:cNvPr id="0" name=""/>
        <dsp:cNvSpPr/>
      </dsp:nvSpPr>
      <dsp:spPr>
        <a:xfrm>
          <a:off x="591723" y="705875"/>
          <a:ext cx="7164313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1723" y="705875"/>
        <a:ext cx="7164313" cy="352743"/>
      </dsp:txXfrm>
    </dsp:sp>
    <dsp:sp modelId="{DD195F55-9B15-44A7-A38E-82B561619BDB}">
      <dsp:nvSpPr>
        <dsp:cNvPr id="0" name=""/>
        <dsp:cNvSpPr/>
      </dsp:nvSpPr>
      <dsp:spPr>
        <a:xfrm>
          <a:off x="371258" y="661782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F3762-B736-47CA-8C39-1A03D12EAF5F}">
      <dsp:nvSpPr>
        <dsp:cNvPr id="0" name=""/>
        <dsp:cNvSpPr/>
      </dsp:nvSpPr>
      <dsp:spPr>
        <a:xfrm>
          <a:off x="766775" y="1234914"/>
          <a:ext cx="6989261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6775" y="1234914"/>
        <a:ext cx="6989261" cy="352743"/>
      </dsp:txXfrm>
    </dsp:sp>
    <dsp:sp modelId="{EA443F42-8DC1-4F2D-B10D-7D12035115CB}">
      <dsp:nvSpPr>
        <dsp:cNvPr id="0" name=""/>
        <dsp:cNvSpPr/>
      </dsp:nvSpPr>
      <dsp:spPr>
        <a:xfrm>
          <a:off x="546310" y="1190821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F0074-72C2-4868-9415-0A7DE038A0BB}">
      <dsp:nvSpPr>
        <dsp:cNvPr id="0" name=""/>
        <dsp:cNvSpPr/>
      </dsp:nvSpPr>
      <dsp:spPr>
        <a:xfrm>
          <a:off x="822668" y="1764340"/>
          <a:ext cx="6933368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22668" y="1764340"/>
        <a:ext cx="6933368" cy="352743"/>
      </dsp:txXfrm>
    </dsp:sp>
    <dsp:sp modelId="{E968E223-C924-4CAE-BE7B-A90725DDC2EF}">
      <dsp:nvSpPr>
        <dsp:cNvPr id="0" name=""/>
        <dsp:cNvSpPr/>
      </dsp:nvSpPr>
      <dsp:spPr>
        <a:xfrm>
          <a:off x="602203" y="1720247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F828C-ED25-41A4-94E2-04DCF182B932}">
      <dsp:nvSpPr>
        <dsp:cNvPr id="0" name=""/>
        <dsp:cNvSpPr/>
      </dsp:nvSpPr>
      <dsp:spPr>
        <a:xfrm>
          <a:off x="766775" y="2293766"/>
          <a:ext cx="6989261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6775" y="2293766"/>
        <a:ext cx="6989261" cy="352743"/>
      </dsp:txXfrm>
    </dsp:sp>
    <dsp:sp modelId="{617224B4-5FFD-4FAB-890A-2B1AC8FD0205}">
      <dsp:nvSpPr>
        <dsp:cNvPr id="0" name=""/>
        <dsp:cNvSpPr/>
      </dsp:nvSpPr>
      <dsp:spPr>
        <a:xfrm>
          <a:off x="546310" y="2249673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5BFABB-02AC-43D6-8301-EA5DB2C430AF}">
      <dsp:nvSpPr>
        <dsp:cNvPr id="0" name=""/>
        <dsp:cNvSpPr/>
      </dsp:nvSpPr>
      <dsp:spPr>
        <a:xfrm>
          <a:off x="591723" y="2822805"/>
          <a:ext cx="7164313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1723" y="2822805"/>
        <a:ext cx="7164313" cy="352743"/>
      </dsp:txXfrm>
    </dsp:sp>
    <dsp:sp modelId="{075E3DCB-80AF-4A96-BFAE-AD3FCB51ECA2}">
      <dsp:nvSpPr>
        <dsp:cNvPr id="0" name=""/>
        <dsp:cNvSpPr/>
      </dsp:nvSpPr>
      <dsp:spPr>
        <a:xfrm>
          <a:off x="371258" y="2778712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53C86E-E83D-4197-B294-5B16E5321D26}">
      <dsp:nvSpPr>
        <dsp:cNvPr id="0" name=""/>
        <dsp:cNvSpPr/>
      </dsp:nvSpPr>
      <dsp:spPr>
        <a:xfrm>
          <a:off x="272281" y="3352231"/>
          <a:ext cx="7483755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GB" sz="2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2281" y="3352231"/>
        <a:ext cx="7483755" cy="352743"/>
      </dsp:txXfrm>
    </dsp:sp>
    <dsp:sp modelId="{5271472C-0B49-4F3A-A0F0-2138F47BCEEC}">
      <dsp:nvSpPr>
        <dsp:cNvPr id="0" name=""/>
        <dsp:cNvSpPr/>
      </dsp:nvSpPr>
      <dsp:spPr>
        <a:xfrm>
          <a:off x="51817" y="3308138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50085-3583-4C51-8D47-3D27A8FA8CCA}">
      <dsp:nvSpPr>
        <dsp:cNvPr id="0" name=""/>
        <dsp:cNvSpPr/>
      </dsp:nvSpPr>
      <dsp:spPr>
        <a:xfrm>
          <a:off x="4037024" y="672309"/>
          <a:ext cx="5181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6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2388" y="715282"/>
        <a:ext cx="27438" cy="5493"/>
      </dsp:txXfrm>
    </dsp:sp>
    <dsp:sp modelId="{FC2E90D8-5BAD-40D6-8FE9-6BA7B91C366A}">
      <dsp:nvSpPr>
        <dsp:cNvPr id="0" name=""/>
        <dsp:cNvSpPr/>
      </dsp:nvSpPr>
      <dsp:spPr>
        <a:xfrm>
          <a:off x="366389" y="2247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HÀM MỤC TIÊU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mức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kiếm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hoặc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tháp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tùy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</a:p>
      </dsp:txBody>
      <dsp:txXfrm>
        <a:off x="366389" y="2247"/>
        <a:ext cx="3672435" cy="1431562"/>
      </dsp:txXfrm>
    </dsp:sp>
    <dsp:sp modelId="{01E0AD0B-B01A-4D0E-B017-979C4E0EDF07}">
      <dsp:nvSpPr>
        <dsp:cNvPr id="0" name=""/>
        <dsp:cNvSpPr/>
      </dsp:nvSpPr>
      <dsp:spPr>
        <a:xfrm>
          <a:off x="2202606" y="1432010"/>
          <a:ext cx="4221201" cy="518165"/>
        </a:xfrm>
        <a:custGeom>
          <a:avLst/>
          <a:gdLst/>
          <a:ahLst/>
          <a:cxnLst/>
          <a:rect l="0" t="0" r="0" b="0"/>
          <a:pathLst>
            <a:path>
              <a:moveTo>
                <a:pt x="4221201" y="0"/>
              </a:moveTo>
              <a:lnTo>
                <a:pt x="4221201" y="276182"/>
              </a:lnTo>
              <a:lnTo>
                <a:pt x="0" y="276182"/>
              </a:lnTo>
              <a:lnTo>
                <a:pt x="0" y="518165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06789" y="1688346"/>
        <a:ext cx="212836" cy="5493"/>
      </dsp:txXfrm>
    </dsp:sp>
    <dsp:sp modelId="{A4D66217-907B-416F-B4BE-C5B7CD1A86B5}">
      <dsp:nvSpPr>
        <dsp:cNvPr id="0" name=""/>
        <dsp:cNvSpPr/>
      </dsp:nvSpPr>
      <dsp:spPr>
        <a:xfrm>
          <a:off x="4587590" y="2247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bao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phủ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0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000" i="1" kern="120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100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000" i="1" kern="1200">
                    <a:latin typeface="Cambria Math" panose="02040503050406030204" pitchFamily="18" charset="0"/>
                  </a:rPr>
                  <m:t> =</m:t>
                </m:r>
                <m:r>
                  <a:rPr lang="en-US" sz="1000" i="1" kern="1200">
                    <a:latin typeface="Cambria Math" panose="02040503050406030204" pitchFamily="18" charset="0"/>
                  </a:rPr>
                  <m:t>𝐶𝑂𝑉</m:t>
                </m:r>
                <m:r>
                  <a:rPr lang="en-US" sz="1000" i="1" kern="1200">
                    <a:latin typeface="Cambria Math" panose="02040503050406030204" pitchFamily="18" charset="0"/>
                  </a:rPr>
                  <m:t> = </m:t>
                </m:r>
                <m:nary>
                  <m:naryPr>
                    <m:chr m:val="∑"/>
                    <m:limLoc m:val="undOvr"/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en-US" sz="1000" i="1" kern="12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kern="1200">
                        <a:latin typeface="Cambria Math" panose="02040503050406030204" pitchFamily="18" charset="0"/>
                      </a:rPr>
                      <m:t>=0</m:t>
                    </m:r>
                  </m:sub>
                  <m:sup>
                    <m:sSub>
                      <m:sSub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sup>
                  <m:e>
                    <m:f>
                      <m:f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000" i="1" kern="12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kern="12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00" i="1" kern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e>
                </m:nary>
              </m:oMath>
            </m:oMathPara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Trong đó: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000" i="1" kern="1200" smtClean="0"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000" i="1" kern="12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000" i="1" kern="1200">
                        <a:latin typeface="Cambria Math" panose="02040503050406030204" pitchFamily="18" charset="0"/>
                      </a:rPr>
                      <m:t>𝑟</m:t>
                    </m:r>
                  </m:e>
                </m:d>
                <m:r>
                  <a:rPr lang="en-US" sz="1000" i="1" kern="1200">
                    <a:latin typeface="Cambria Math" panose="02040503050406030204" pitchFamily="18" charset="0"/>
                  </a:rPr>
                  <m:t>= </m:t>
                </m:r>
                <m:d>
                  <m:dPr>
                    <m:begChr m:val="{"/>
                    <m:endChr m:val=""/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1,  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) ≤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𝑅𝑎𝑑𝑖𝑢𝑠</m:t>
                        </m:r>
                      </m:e>
                      <m:e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0,  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𝑑𝑖𝑠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) &gt;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𝑅𝑎𝑑𝑖𝑢𝑠</m:t>
                        </m:r>
                      </m:e>
                    </m:eqArr>
                  </m:e>
                </m:d>
              </m:oMath>
            </m:oMathPara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87590" y="2247"/>
        <a:ext cx="3672435" cy="1431562"/>
      </dsp:txXfrm>
    </dsp:sp>
    <dsp:sp modelId="{5EF75D60-EC93-4313-9ADD-C16FBEEC8720}">
      <dsp:nvSpPr>
        <dsp:cNvPr id="0" name=""/>
        <dsp:cNvSpPr/>
      </dsp:nvSpPr>
      <dsp:spPr>
        <a:xfrm>
          <a:off x="4037024" y="2652637"/>
          <a:ext cx="5181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6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2388" y="2695611"/>
        <a:ext cx="27438" cy="5493"/>
      </dsp:txXfrm>
    </dsp:sp>
    <dsp:sp modelId="{1CE052CD-A3C4-4499-BD56-FB851474C887}">
      <dsp:nvSpPr>
        <dsp:cNvPr id="0" name=""/>
        <dsp:cNvSpPr/>
      </dsp:nvSpPr>
      <dsp:spPr>
        <a:xfrm>
          <a:off x="366389" y="1982576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nhiễu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		</a:t>
          </a:r>
          <a14:m xmlns:a14="http://schemas.microsoft.com/office/drawing/2010/main">
            <m:oMath xmlns:m="http://schemas.openxmlformats.org/officeDocument/2006/math">
              <m:r>
                <a:rPr lang="en-US" sz="1000" b="0" i="0" kern="1200" smtClean="0">
                  <a:latin typeface="Cambria Math" panose="02040503050406030204" pitchFamily="18" charset="0"/>
                </a:rPr>
                <m:t> </m:t>
              </m:r>
              <m:sSub>
                <m:sSubPr>
                  <m:ctrlPr>
                    <a:rPr lang="en-US" sz="1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vi-VN" sz="1000" i="1" kern="120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vi-VN" sz="1000" kern="120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vi-VN" sz="1000" kern="1200">
                  <a:latin typeface="Cambria Math" panose="02040503050406030204" pitchFamily="18" charset="0"/>
                </a:rPr>
                <m:t> = </m:t>
              </m:r>
              <m:f>
                <m:fPr>
                  <m:ctrlPr>
                    <a:rPr lang="en-US" sz="1000" i="1" kern="120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vi-VN" sz="1000" kern="1200">
                      <a:latin typeface="Cambria Math" panose="02040503050406030204" pitchFamily="18" charset="0"/>
                    </a:rPr>
                    <m:t>|</m:t>
                  </m:r>
                  <m:sSub>
                    <m:sSubPr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𝑁</m:t>
                      </m:r>
                    </m:e>
                    <m:sub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vi-VN" sz="1000" kern="1200">
                      <a:latin typeface="Cambria Math" panose="02040503050406030204" pitchFamily="18" charset="0"/>
                    </a:rPr>
                    <m:t>|</m:t>
                  </m:r>
                </m:num>
                <m:den>
                  <m:r>
                    <a:rPr lang="vi-VN" sz="1000" kern="1200">
                      <a:latin typeface="Cambria Math" panose="02040503050406030204" pitchFamily="18" charset="0"/>
                    </a:rPr>
                    <m:t>|</m:t>
                  </m:r>
                  <m:sSub>
                    <m:sSubPr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𝑁</m:t>
                      </m:r>
                    </m:e>
                    <m:sub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vi-VN" sz="1000" kern="1200">
                      <a:latin typeface="Cambria Math" panose="02040503050406030204" pitchFamily="18" charset="0"/>
                    </a:rPr>
                    <m:t>| + </m:t>
                  </m:r>
                  <m:r>
                    <a:rPr lang="vi-VN" sz="1000" i="1" kern="1200">
                      <a:latin typeface="Cambria Math" panose="02040503050406030204" pitchFamily="18" charset="0"/>
                    </a:rPr>
                    <m:t>𝐼𝑇𝐹</m:t>
                  </m:r>
                </m:den>
              </m:f>
            </m:oMath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đó</a:t>
          </a:r>
          <a:r>
            <a:rPr lang="en-US" sz="1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		</a:t>
          </a:r>
          <a14:m xmlns:a14="http://schemas.microsoft.com/office/drawing/2010/main">
            <m:oMath xmlns:m="http://schemas.openxmlformats.org/officeDocument/2006/math">
              <m:r>
                <a:rPr lang="en-US" sz="1000" i="1" kern="1200" smtClean="0">
                  <a:latin typeface="Cambria Math" panose="02040503050406030204" pitchFamily="18" charset="0"/>
                </a:rPr>
                <m:t>𝐼𝑇𝐹</m:t>
              </m:r>
              <m:r>
                <a:rPr lang="en-US" sz="1000" i="1" kern="1200" smtClean="0">
                  <a:latin typeface="Cambria Math" panose="02040503050406030204" pitchFamily="18" charset="0"/>
                </a:rPr>
                <m:t> = </m:t>
              </m:r>
              <m:f>
                <m:fPr>
                  <m:ctrlPr>
                    <a:rPr lang="en-US" sz="1000" i="1" kern="1200">
                      <a:latin typeface="Cambria Math" panose="02040503050406030204" pitchFamily="18" charset="0"/>
                    </a:rPr>
                  </m:ctrlPr>
                </m:fPr>
                <m:num>
                  <m:nary>
                    <m:naryPr>
                      <m:chr m:val="∑"/>
                      <m:limLoc m:val="subSup"/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 = 0</m:t>
                      </m:r>
                    </m:sub>
                    <m:sup>
                      <m:sSub>
                        <m:sSubPr>
                          <m:ctrlPr>
                            <a:rPr lang="en-US" sz="1000" i="1" kern="12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kern="12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 kern="12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sup>
                    <m:e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)</m:t>
                      </m:r>
                    </m:e>
                  </m:nary>
                </m:num>
                <m:den>
                  <m:sSub>
                    <m:sSubPr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𝑁</m:t>
                      </m:r>
                    </m:e>
                    <m:sub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den>
              </m:f>
            </m:oMath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vi-VN" sz="1000" i="1" kern="1200" smtClean="0">
                    <a:latin typeface="Cambria Math" panose="02040503050406030204" pitchFamily="18" charset="0"/>
                  </a:rPr>
                  <m:t>𝑟𝑡</m:t>
                </m:r>
                <m:r>
                  <a:rPr lang="vi-VN" sz="1000" kern="1200">
                    <a:latin typeface="Cambria Math" panose="02040503050406030204" pitchFamily="18" charset="0"/>
                  </a:rPr>
                  <m:t>(</m:t>
                </m:r>
                <m:r>
                  <a:rPr lang="vi-VN" sz="1000" i="1" kern="1200">
                    <a:latin typeface="Cambria Math" panose="02040503050406030204" pitchFamily="18" charset="0"/>
                  </a:rPr>
                  <m:t>𝑡</m:t>
                </m:r>
                <m:r>
                  <a:rPr lang="vi-VN" sz="1000" kern="1200">
                    <a:latin typeface="Cambria Math" panose="02040503050406030204" pitchFamily="18" charset="0"/>
                  </a:rPr>
                  <m:t>) = </m:t>
                </m:r>
                <m:d>
                  <m:dPr>
                    <m:begChr m:val="{"/>
                    <m:endChr m:val=""/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f>
                          <m:fPr>
                            <m:ctrlPr>
                              <a:rPr lang="en-US" sz="1000" i="1" kern="12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1000" i="1" kern="1200">
                                <a:latin typeface="Cambria Math" panose="02040503050406030204" pitchFamily="18" charset="0"/>
                              </a:rPr>
                              <m:t>𝑛𝑢</m:t>
                            </m:r>
                            <m:r>
                              <a:rPr lang="vi-VN" sz="1000" kern="1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sz="1000" i="1" kern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vi-VN" sz="1000" kern="1200">
                                <a:latin typeface="Cambria Math" panose="02040503050406030204" pitchFamily="18" charset="0"/>
                              </a:rPr>
                              <m:t>) </m:t>
                            </m:r>
                            <m:r>
                              <a:rPr lang="vi-VN" sz="10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vi-VN" sz="1000" kern="1200">
                                <a:latin typeface="Cambria Math" panose="02040503050406030204" pitchFamily="18" charset="0"/>
                              </a:rPr>
                              <m:t>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0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vi-VN" sz="1000" i="1" kern="120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vi-VN" sz="1000" i="1" kern="12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) ≥ 1 </m:t>
                        </m:r>
                      </m:e>
                      <m:e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0,  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) &lt; 1</m:t>
                        </m:r>
                      </m:e>
                    </m:eqArr>
                  </m:e>
                </m:d>
              </m:oMath>
            </m:oMathPara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6389" y="1982576"/>
        <a:ext cx="3672435" cy="1431562"/>
      </dsp:txXfrm>
    </dsp:sp>
    <dsp:sp modelId="{A79CDF51-6092-4C2E-A0EA-4A5200160047}">
      <dsp:nvSpPr>
        <dsp:cNvPr id="0" name=""/>
        <dsp:cNvSpPr/>
      </dsp:nvSpPr>
      <dsp:spPr>
        <a:xfrm>
          <a:off x="4587590" y="1982576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100" i="1" kern="1200" smtClean="0">
                    <a:latin typeface="Cambria Math" panose="02040503050406030204" pitchFamily="18" charset="0"/>
                  </a:rPr>
                  <m:t>𝑓𝑖𝑡𝑛𝑒𝑠𝑠</m:t>
                </m:r>
                <m:r>
                  <a:rPr lang="en-US" sz="1100" i="1" kern="1200" smtClean="0">
                    <a:latin typeface="Cambria Math" panose="02040503050406030204" pitchFamily="18" charset="0"/>
                  </a:rPr>
                  <m:t> = </m:t>
                </m:r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𝑤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vi-VN" sz="1100" i="1" kern="1200">
                    <a:latin typeface="Cambria Math" panose="02040503050406030204" pitchFamily="18" charset="0"/>
                  </a:rPr>
                  <m:t> </m:t>
                </m:r>
                <m:r>
                  <a:rPr lang="en-US" sz="1100" i="1" kern="1200">
                    <a:latin typeface="Cambria Math" panose="02040503050406030204" pitchFamily="18" charset="0"/>
                  </a:rPr>
                  <m:t>+ </m:t>
                </m:r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𝑤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đó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nary>
                  <m:naryPr>
                    <m:chr m:val="∑"/>
                    <m:limLoc m:val="undOvr"/>
                    <m:ctrlPr>
                      <a:rPr lang="en-US" sz="110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vi-VN" sz="1100" kern="1200">
                        <a:latin typeface="Cambria Math" panose="02040503050406030204" pitchFamily="18" charset="0"/>
                      </a:rPr>
                      <m:t> = 1</m:t>
                    </m:r>
                  </m:sub>
                  <m:sup>
                    <m:r>
                      <a:rPr lang="en-US" sz="1100" b="0" i="0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  <m:e>
                    <m:sSub>
                      <m:sSubPr>
                        <m:ctrlPr>
                          <a:rPr lang="en-US" sz="11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 kern="1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vi-VN" sz="1100" i="1" kern="12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vi-VN" sz="1100" kern="1200">
                        <a:latin typeface="Cambria Math" panose="02040503050406030204" pitchFamily="18" charset="0"/>
                      </a:rPr>
                      <m:t> =1</m:t>
                    </m:r>
                  </m:e>
                </m:nary>
              </m:oMath>
            </m:oMathPara>
          </a14:m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fitness nằm trong khoảng [0, 1].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87590" y="1982576"/>
        <a:ext cx="3672435" cy="14315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D36CB-9F6C-49D4-A8FB-96BAA12FBD07}">
      <dsp:nvSpPr>
        <dsp:cNvPr id="0" name=""/>
        <dsp:cNvSpPr/>
      </dsp:nvSpPr>
      <dsp:spPr>
        <a:xfrm>
          <a:off x="4002311" y="0"/>
          <a:ext cx="3433187" cy="3433187"/>
        </a:xfrm>
        <a:prstGeom prst="flowChartExtra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1D432-3505-4EF9-BADA-8E39D9D1C59B}">
      <dsp:nvSpPr>
        <dsp:cNvPr id="0" name=""/>
        <dsp:cNvSpPr/>
      </dsp:nvSpPr>
      <dsp:spPr>
        <a:xfrm>
          <a:off x="3774609" y="4422"/>
          <a:ext cx="3721524" cy="80305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MÔ TẢ BÀI TOÁN</a:t>
          </a:r>
        </a:p>
      </dsp:txBody>
      <dsp:txXfrm>
        <a:off x="3813811" y="43624"/>
        <a:ext cx="3643120" cy="724654"/>
      </dsp:txXfrm>
    </dsp:sp>
    <dsp:sp modelId="{06072597-28B0-4011-A5D0-6FBA8B611E22}">
      <dsp:nvSpPr>
        <dsp:cNvPr id="0" name=""/>
        <dsp:cNvSpPr/>
      </dsp:nvSpPr>
      <dsp:spPr>
        <a:xfrm>
          <a:off x="1253592" y="2595426"/>
          <a:ext cx="4309387" cy="583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điểm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danh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bằng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RFID</a:t>
          </a:r>
        </a:p>
      </dsp:txBody>
      <dsp:txXfrm>
        <a:off x="1282096" y="2623930"/>
        <a:ext cx="4252379" cy="526903"/>
      </dsp:txXfrm>
    </dsp:sp>
    <dsp:sp modelId="{C2C41035-FF84-4C08-B4E8-A87689162DCC}">
      <dsp:nvSpPr>
        <dsp:cNvPr id="0" name=""/>
        <dsp:cNvSpPr/>
      </dsp:nvSpPr>
      <dsp:spPr>
        <a:xfrm>
          <a:off x="1718796" y="1202057"/>
          <a:ext cx="5118935" cy="583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300" y="1230561"/>
        <a:ext cx="5061927" cy="526903"/>
      </dsp:txXfrm>
    </dsp:sp>
    <dsp:sp modelId="{4107B89F-A50F-4060-BE6A-91A1D5BA2987}">
      <dsp:nvSpPr>
        <dsp:cNvPr id="0" name=""/>
        <dsp:cNvSpPr/>
      </dsp:nvSpPr>
      <dsp:spPr>
        <a:xfrm>
          <a:off x="1681217" y="1906732"/>
          <a:ext cx="4861456" cy="583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đầu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đọc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RFID,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nhiễu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09721" y="1935236"/>
        <a:ext cx="4804448" cy="5269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BA2F1-CEE1-45C8-A93A-349FEBE9F7BD}">
      <dsp:nvSpPr>
        <dsp:cNvPr id="0" name=""/>
        <dsp:cNvSpPr/>
      </dsp:nvSpPr>
      <dsp:spPr>
        <a:xfrm>
          <a:off x="4311241" y="2306314"/>
          <a:ext cx="3566336" cy="392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948"/>
              </a:lnTo>
              <a:lnTo>
                <a:pt x="3566336" y="233948"/>
              </a:lnTo>
              <a:lnTo>
                <a:pt x="3566336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979EB-1A67-47D8-A346-011D5E64D177}">
      <dsp:nvSpPr>
        <dsp:cNvPr id="0" name=""/>
        <dsp:cNvSpPr/>
      </dsp:nvSpPr>
      <dsp:spPr>
        <a:xfrm>
          <a:off x="4311241" y="2306314"/>
          <a:ext cx="1806366" cy="392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948"/>
              </a:lnTo>
              <a:lnTo>
                <a:pt x="1806366" y="233948"/>
              </a:lnTo>
              <a:lnTo>
                <a:pt x="1806366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53439-601D-48C9-81EE-AF97728F4713}">
      <dsp:nvSpPr>
        <dsp:cNvPr id="0" name=""/>
        <dsp:cNvSpPr/>
      </dsp:nvSpPr>
      <dsp:spPr>
        <a:xfrm>
          <a:off x="4265521" y="2306314"/>
          <a:ext cx="91440" cy="3924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3948"/>
              </a:lnTo>
              <a:lnTo>
                <a:pt x="92115" y="233948"/>
              </a:lnTo>
              <a:lnTo>
                <a:pt x="92115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19025-2F83-4302-945E-366C4C9CCB0F}">
      <dsp:nvSpPr>
        <dsp:cNvPr id="0" name=""/>
        <dsp:cNvSpPr/>
      </dsp:nvSpPr>
      <dsp:spPr>
        <a:xfrm>
          <a:off x="2597666" y="2306314"/>
          <a:ext cx="1713574" cy="392429"/>
        </a:xfrm>
        <a:custGeom>
          <a:avLst/>
          <a:gdLst/>
          <a:ahLst/>
          <a:cxnLst/>
          <a:rect l="0" t="0" r="0" b="0"/>
          <a:pathLst>
            <a:path>
              <a:moveTo>
                <a:pt x="1713574" y="0"/>
              </a:moveTo>
              <a:lnTo>
                <a:pt x="1713574" y="233948"/>
              </a:lnTo>
              <a:lnTo>
                <a:pt x="0" y="233948"/>
              </a:lnTo>
              <a:lnTo>
                <a:pt x="0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34F4F-F428-4D9D-B9B5-59EC8A348DF5}">
      <dsp:nvSpPr>
        <dsp:cNvPr id="0" name=""/>
        <dsp:cNvSpPr/>
      </dsp:nvSpPr>
      <dsp:spPr>
        <a:xfrm>
          <a:off x="837696" y="2306314"/>
          <a:ext cx="3473544" cy="392429"/>
        </a:xfrm>
        <a:custGeom>
          <a:avLst/>
          <a:gdLst/>
          <a:ahLst/>
          <a:cxnLst/>
          <a:rect l="0" t="0" r="0" b="0"/>
          <a:pathLst>
            <a:path>
              <a:moveTo>
                <a:pt x="3473544" y="0"/>
              </a:moveTo>
              <a:lnTo>
                <a:pt x="3473544" y="233948"/>
              </a:lnTo>
              <a:lnTo>
                <a:pt x="0" y="233948"/>
              </a:lnTo>
              <a:lnTo>
                <a:pt x="0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108A9-130B-41DE-87E3-26FDEAC20704}">
      <dsp:nvSpPr>
        <dsp:cNvPr id="0" name=""/>
        <dsp:cNvSpPr/>
      </dsp:nvSpPr>
      <dsp:spPr>
        <a:xfrm>
          <a:off x="3655328" y="1627109"/>
          <a:ext cx="1311825" cy="679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PSO x RFID</a:t>
          </a:r>
        </a:p>
      </dsp:txBody>
      <dsp:txXfrm>
        <a:off x="3655328" y="1627109"/>
        <a:ext cx="1311825" cy="679205"/>
      </dsp:txXfrm>
    </dsp:sp>
    <dsp:sp modelId="{E286A98A-9B38-4217-9C94-42A3A3181B50}">
      <dsp:nvSpPr>
        <dsp:cNvPr id="0" name=""/>
        <dsp:cNvSpPr/>
      </dsp:nvSpPr>
      <dsp:spPr>
        <a:xfrm>
          <a:off x="3917693" y="2155380"/>
          <a:ext cx="1180642" cy="2264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17693" y="2155380"/>
        <a:ext cx="1180642" cy="226401"/>
      </dsp:txXfrm>
    </dsp:sp>
    <dsp:sp modelId="{4FC3BA72-6609-4611-B0A3-1B697DADD32E}">
      <dsp:nvSpPr>
        <dsp:cNvPr id="0" name=""/>
        <dsp:cNvSpPr/>
      </dsp:nvSpPr>
      <dsp:spPr>
        <a:xfrm>
          <a:off x="88991" y="2698744"/>
          <a:ext cx="1497409" cy="6792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cụ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mạnh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mẽ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8991" y="2698744"/>
        <a:ext cx="1497409" cy="679205"/>
      </dsp:txXfrm>
    </dsp:sp>
    <dsp:sp modelId="{EFB13DF1-191B-4F05-BB7A-0508577BF8DA}">
      <dsp:nvSpPr>
        <dsp:cNvPr id="0" name=""/>
        <dsp:cNvSpPr/>
      </dsp:nvSpPr>
      <dsp:spPr>
        <a:xfrm>
          <a:off x="470996" y="3253165"/>
          <a:ext cx="1180642" cy="5432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Chưa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so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sánh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996" y="3253165"/>
        <a:ext cx="1180642" cy="543216"/>
      </dsp:txXfrm>
    </dsp:sp>
    <dsp:sp modelId="{CD2FEA66-9D94-44CC-BDD6-7BE8E5121812}">
      <dsp:nvSpPr>
        <dsp:cNvPr id="0" name=""/>
        <dsp:cNvSpPr/>
      </dsp:nvSpPr>
      <dsp:spPr>
        <a:xfrm>
          <a:off x="1941753" y="2698744"/>
          <a:ext cx="1311825" cy="679205"/>
        </a:xfrm>
        <a:prstGeom prst="rect">
          <a:avLst/>
        </a:prstGeom>
        <a:solidFill>
          <a:schemeClr val="accent2">
            <a:hueOff val="-209531"/>
            <a:satOff val="-2415"/>
            <a:lumOff val="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bổ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nguyên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hiệu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1753" y="2698744"/>
        <a:ext cx="1311825" cy="679205"/>
      </dsp:txXfrm>
    </dsp:sp>
    <dsp:sp modelId="{7B160C78-CC08-4EFC-B21A-B1C8EDAEB606}">
      <dsp:nvSpPr>
        <dsp:cNvPr id="0" name=""/>
        <dsp:cNvSpPr/>
      </dsp:nvSpPr>
      <dsp:spPr>
        <a:xfrm>
          <a:off x="2212513" y="3236384"/>
          <a:ext cx="1180642" cy="543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09531"/>
              <a:satOff val="-2415"/>
              <a:lumOff val="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12513" y="3236384"/>
        <a:ext cx="1180642" cy="543221"/>
      </dsp:txXfrm>
    </dsp:sp>
    <dsp:sp modelId="{992E66AF-75D8-44ED-B039-B3A802DB034F}">
      <dsp:nvSpPr>
        <dsp:cNvPr id="0" name=""/>
        <dsp:cNvSpPr/>
      </dsp:nvSpPr>
      <dsp:spPr>
        <a:xfrm>
          <a:off x="3701724" y="2698744"/>
          <a:ext cx="1311825" cy="679205"/>
        </a:xfrm>
        <a:prstGeom prst="rect">
          <a:avLst/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Cải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01724" y="2698744"/>
        <a:ext cx="1311825" cy="679205"/>
      </dsp:txXfrm>
    </dsp:sp>
    <dsp:sp modelId="{AD44730C-50AE-484F-8DDC-9A8D9C1F4E66}">
      <dsp:nvSpPr>
        <dsp:cNvPr id="0" name=""/>
        <dsp:cNvSpPr/>
      </dsp:nvSpPr>
      <dsp:spPr>
        <a:xfrm>
          <a:off x="3972106" y="3249135"/>
          <a:ext cx="1180642" cy="3835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chi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bị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72106" y="3249135"/>
        <a:ext cx="1180642" cy="383504"/>
      </dsp:txXfrm>
    </dsp:sp>
    <dsp:sp modelId="{C7042CC5-C5A4-4689-AEC3-7649E78B6FE0}">
      <dsp:nvSpPr>
        <dsp:cNvPr id="0" name=""/>
        <dsp:cNvSpPr/>
      </dsp:nvSpPr>
      <dsp:spPr>
        <a:xfrm>
          <a:off x="5461694" y="2698744"/>
          <a:ext cx="1311825" cy="679205"/>
        </a:xfrm>
        <a:prstGeom prst="rect">
          <a:avLst/>
        </a:prstGeom>
        <a:solidFill>
          <a:schemeClr val="accent2">
            <a:hueOff val="-628592"/>
            <a:satOff val="-7244"/>
            <a:lumOff val="16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Nâng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giáo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dục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61694" y="2698744"/>
        <a:ext cx="1311825" cy="679205"/>
      </dsp:txXfrm>
    </dsp:sp>
    <dsp:sp modelId="{FFB80B0C-7C72-4FCE-801C-52B462861305}">
      <dsp:nvSpPr>
        <dsp:cNvPr id="0" name=""/>
        <dsp:cNvSpPr/>
      </dsp:nvSpPr>
      <dsp:spPr>
        <a:xfrm>
          <a:off x="5724060" y="3249119"/>
          <a:ext cx="1180642" cy="433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28592"/>
              <a:satOff val="-7244"/>
              <a:lumOff val="16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khá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lâu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24060" y="3249119"/>
        <a:ext cx="1180642" cy="433837"/>
      </dsp:txXfrm>
    </dsp:sp>
    <dsp:sp modelId="{047A79AB-4B97-406D-BFE3-FB5B284E2F1D}">
      <dsp:nvSpPr>
        <dsp:cNvPr id="0" name=""/>
        <dsp:cNvSpPr/>
      </dsp:nvSpPr>
      <dsp:spPr>
        <a:xfrm>
          <a:off x="7221665" y="2698744"/>
          <a:ext cx="1311825" cy="679205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Phù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xu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1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đại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21665" y="2698744"/>
        <a:ext cx="1311825" cy="679205"/>
      </dsp:txXfrm>
    </dsp:sp>
    <dsp:sp modelId="{918BD0EE-3ACB-4624-8162-F81AFA17FC3E}">
      <dsp:nvSpPr>
        <dsp:cNvPr id="0" name=""/>
        <dsp:cNvSpPr/>
      </dsp:nvSpPr>
      <dsp:spPr>
        <a:xfrm>
          <a:off x="7484030" y="3227014"/>
          <a:ext cx="1180642" cy="2264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Phụ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11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84030" y="3227014"/>
        <a:ext cx="1180642" cy="226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BA2F1-CEE1-45C8-A93A-349FEBE9F7BD}">
      <dsp:nvSpPr>
        <dsp:cNvPr id="0" name=""/>
        <dsp:cNvSpPr/>
      </dsp:nvSpPr>
      <dsp:spPr>
        <a:xfrm>
          <a:off x="330893" y="459165"/>
          <a:ext cx="2737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63675"/>
              </a:lnTo>
              <a:lnTo>
                <a:pt x="273720" y="63675"/>
              </a:lnTo>
              <a:lnTo>
                <a:pt x="27372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979EB-1A67-47D8-A346-011D5E64D177}">
      <dsp:nvSpPr>
        <dsp:cNvPr id="0" name=""/>
        <dsp:cNvSpPr/>
      </dsp:nvSpPr>
      <dsp:spPr>
        <a:xfrm>
          <a:off x="330893" y="459165"/>
          <a:ext cx="1386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63675"/>
              </a:lnTo>
              <a:lnTo>
                <a:pt x="138640" y="63675"/>
              </a:lnTo>
              <a:lnTo>
                <a:pt x="13864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53439-601D-48C9-81EE-AF97728F4713}">
      <dsp:nvSpPr>
        <dsp:cNvPr id="0" name=""/>
        <dsp:cNvSpPr/>
      </dsp:nvSpPr>
      <dsp:spPr>
        <a:xfrm>
          <a:off x="285173" y="459165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63675"/>
              </a:lnTo>
              <a:lnTo>
                <a:pt x="49280" y="63675"/>
              </a:lnTo>
              <a:lnTo>
                <a:pt x="4928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19025-2F83-4302-945E-366C4C9CCB0F}">
      <dsp:nvSpPr>
        <dsp:cNvPr id="0" name=""/>
        <dsp:cNvSpPr/>
      </dsp:nvSpPr>
      <dsp:spPr>
        <a:xfrm>
          <a:off x="199374" y="459165"/>
          <a:ext cx="131519" cy="91440"/>
        </a:xfrm>
        <a:custGeom>
          <a:avLst/>
          <a:gdLst/>
          <a:ahLst/>
          <a:cxnLst/>
          <a:rect l="0" t="0" r="0" b="0"/>
          <a:pathLst>
            <a:path>
              <a:moveTo>
                <a:pt x="131519" y="45720"/>
              </a:moveTo>
              <a:lnTo>
                <a:pt x="131519" y="63675"/>
              </a:lnTo>
              <a:lnTo>
                <a:pt x="0" y="63675"/>
              </a:lnTo>
              <a:lnTo>
                <a:pt x="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34F4F-F428-4D9D-B9B5-59EC8A348DF5}">
      <dsp:nvSpPr>
        <dsp:cNvPr id="0" name=""/>
        <dsp:cNvSpPr/>
      </dsp:nvSpPr>
      <dsp:spPr>
        <a:xfrm>
          <a:off x="64294" y="459165"/>
          <a:ext cx="266599" cy="91440"/>
        </a:xfrm>
        <a:custGeom>
          <a:avLst/>
          <a:gdLst/>
          <a:ahLst/>
          <a:cxnLst/>
          <a:rect l="0" t="0" r="0" b="0"/>
          <a:pathLst>
            <a:path>
              <a:moveTo>
                <a:pt x="266599" y="45720"/>
              </a:moveTo>
              <a:lnTo>
                <a:pt x="266599" y="63675"/>
              </a:lnTo>
              <a:lnTo>
                <a:pt x="0" y="63675"/>
              </a:lnTo>
              <a:lnTo>
                <a:pt x="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108A9-130B-41DE-87E3-26FDEAC20704}">
      <dsp:nvSpPr>
        <dsp:cNvPr id="0" name=""/>
        <dsp:cNvSpPr/>
      </dsp:nvSpPr>
      <dsp:spPr>
        <a:xfrm>
          <a:off x="280551" y="452755"/>
          <a:ext cx="100684" cy="52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Giám đốc</a:t>
          </a:r>
        </a:p>
      </dsp:txBody>
      <dsp:txXfrm>
        <a:off x="280551" y="452755"/>
        <a:ext cx="100684" cy="52129"/>
      </dsp:txXfrm>
    </dsp:sp>
    <dsp:sp modelId="{E286A98A-9B38-4217-9C94-42A3A3181B50}">
      <dsp:nvSpPr>
        <dsp:cNvPr id="0" name=""/>
        <dsp:cNvSpPr/>
      </dsp:nvSpPr>
      <dsp:spPr>
        <a:xfrm>
          <a:off x="300687" y="493301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marL="0" lvl="0" indent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Phan Thúy Hiền</a:t>
          </a:r>
        </a:p>
      </dsp:txBody>
      <dsp:txXfrm>
        <a:off x="300687" y="493301"/>
        <a:ext cx="90615" cy="17376"/>
      </dsp:txXfrm>
    </dsp:sp>
    <dsp:sp modelId="{4FC3BA72-6609-4611-B0A3-1B697DADD32E}">
      <dsp:nvSpPr>
        <dsp:cNvPr id="0" name=""/>
        <dsp:cNvSpPr/>
      </dsp:nvSpPr>
      <dsp:spPr>
        <a:xfrm>
          <a:off x="6830" y="535005"/>
          <a:ext cx="114928" cy="521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P.Tài chính - Kế toán</a:t>
          </a:r>
        </a:p>
      </dsp:txBody>
      <dsp:txXfrm>
        <a:off x="6830" y="535005"/>
        <a:ext cx="114928" cy="52129"/>
      </dsp:txXfrm>
    </dsp:sp>
    <dsp:sp modelId="{EFB13DF1-191B-4F05-BB7A-0508577BF8DA}">
      <dsp:nvSpPr>
        <dsp:cNvPr id="0" name=""/>
        <dsp:cNvSpPr/>
      </dsp:nvSpPr>
      <dsp:spPr>
        <a:xfrm>
          <a:off x="3408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marL="0" lvl="0" indent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Bùi Châu Ngọc</a:t>
          </a:r>
        </a:p>
      </dsp:txBody>
      <dsp:txXfrm>
        <a:off x="34088" y="575550"/>
        <a:ext cx="90615" cy="17376"/>
      </dsp:txXfrm>
    </dsp:sp>
    <dsp:sp modelId="{CD2FEA66-9D94-44CC-BDD6-7BE8E5121812}">
      <dsp:nvSpPr>
        <dsp:cNvPr id="0" name=""/>
        <dsp:cNvSpPr/>
      </dsp:nvSpPr>
      <dsp:spPr>
        <a:xfrm>
          <a:off x="149032" y="535005"/>
          <a:ext cx="100684" cy="52129"/>
        </a:xfrm>
        <a:prstGeom prst="rect">
          <a:avLst/>
        </a:prstGeom>
        <a:solidFill>
          <a:schemeClr val="accent2">
            <a:hueOff val="-209531"/>
            <a:satOff val="-2415"/>
            <a:lumOff val="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P.Kinh doanh</a:t>
          </a:r>
        </a:p>
      </dsp:txBody>
      <dsp:txXfrm>
        <a:off x="149032" y="535005"/>
        <a:ext cx="100684" cy="52129"/>
      </dsp:txXfrm>
    </dsp:sp>
    <dsp:sp modelId="{7B160C78-CC08-4EFC-B21A-B1C8EDAEB606}">
      <dsp:nvSpPr>
        <dsp:cNvPr id="0" name=""/>
        <dsp:cNvSpPr/>
      </dsp:nvSpPr>
      <dsp:spPr>
        <a:xfrm>
          <a:off x="16916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09531"/>
              <a:satOff val="-2415"/>
              <a:lumOff val="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marL="0" lvl="0" indent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Trần TấnNghĩa</a:t>
          </a:r>
        </a:p>
      </dsp:txBody>
      <dsp:txXfrm>
        <a:off x="169168" y="575550"/>
        <a:ext cx="90615" cy="17376"/>
      </dsp:txXfrm>
    </dsp:sp>
    <dsp:sp modelId="{992E66AF-75D8-44ED-B039-B3A802DB034F}">
      <dsp:nvSpPr>
        <dsp:cNvPr id="0" name=""/>
        <dsp:cNvSpPr/>
      </dsp:nvSpPr>
      <dsp:spPr>
        <a:xfrm>
          <a:off x="284112" y="535005"/>
          <a:ext cx="100684" cy="52129"/>
        </a:xfrm>
        <a:prstGeom prst="rect">
          <a:avLst/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P.Maketing</a:t>
          </a:r>
        </a:p>
      </dsp:txBody>
      <dsp:txXfrm>
        <a:off x="284112" y="535005"/>
        <a:ext cx="100684" cy="52129"/>
      </dsp:txXfrm>
    </dsp:sp>
    <dsp:sp modelId="{AD44730C-50AE-484F-8DDC-9A8D9C1F4E66}">
      <dsp:nvSpPr>
        <dsp:cNvPr id="0" name=""/>
        <dsp:cNvSpPr/>
      </dsp:nvSpPr>
      <dsp:spPr>
        <a:xfrm>
          <a:off x="30424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marL="0" lvl="0" indent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Lâm Ngọc Kim</a:t>
          </a:r>
        </a:p>
      </dsp:txBody>
      <dsp:txXfrm>
        <a:off x="304248" y="575550"/>
        <a:ext cx="90615" cy="17376"/>
      </dsp:txXfrm>
    </dsp:sp>
    <dsp:sp modelId="{C7042CC5-C5A4-4689-AEC3-7649E78B6FE0}">
      <dsp:nvSpPr>
        <dsp:cNvPr id="0" name=""/>
        <dsp:cNvSpPr/>
      </dsp:nvSpPr>
      <dsp:spPr>
        <a:xfrm>
          <a:off x="419192" y="535005"/>
          <a:ext cx="100684" cy="52129"/>
        </a:xfrm>
        <a:prstGeom prst="rect">
          <a:avLst/>
        </a:prstGeom>
        <a:solidFill>
          <a:schemeClr val="accent2">
            <a:hueOff val="-628592"/>
            <a:satOff val="-7244"/>
            <a:lumOff val="16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P.Hành chính - Nhân sự</a:t>
          </a:r>
        </a:p>
      </dsp:txBody>
      <dsp:txXfrm>
        <a:off x="419192" y="535005"/>
        <a:ext cx="100684" cy="52129"/>
      </dsp:txXfrm>
    </dsp:sp>
    <dsp:sp modelId="{FFB80B0C-7C72-4FCE-801C-52B462861305}">
      <dsp:nvSpPr>
        <dsp:cNvPr id="0" name=""/>
        <dsp:cNvSpPr/>
      </dsp:nvSpPr>
      <dsp:spPr>
        <a:xfrm>
          <a:off x="43932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28592"/>
              <a:satOff val="-7244"/>
              <a:lumOff val="16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marL="0" lvl="0" indent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Cao Nguyên Hòa</a:t>
          </a:r>
        </a:p>
      </dsp:txBody>
      <dsp:txXfrm>
        <a:off x="439328" y="575550"/>
        <a:ext cx="90615" cy="17376"/>
      </dsp:txXfrm>
    </dsp:sp>
    <dsp:sp modelId="{047A79AB-4B97-406D-BFE3-FB5B284E2F1D}">
      <dsp:nvSpPr>
        <dsp:cNvPr id="0" name=""/>
        <dsp:cNvSpPr/>
      </dsp:nvSpPr>
      <dsp:spPr>
        <a:xfrm>
          <a:off x="554272" y="535005"/>
          <a:ext cx="100684" cy="52129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P.Kĩ thuật</a:t>
          </a:r>
        </a:p>
      </dsp:txBody>
      <dsp:txXfrm>
        <a:off x="554272" y="535005"/>
        <a:ext cx="100684" cy="52129"/>
      </dsp:txXfrm>
    </dsp:sp>
    <dsp:sp modelId="{918BD0EE-3ACB-4624-8162-F81AFA17FC3E}">
      <dsp:nvSpPr>
        <dsp:cNvPr id="0" name=""/>
        <dsp:cNvSpPr/>
      </dsp:nvSpPr>
      <dsp:spPr>
        <a:xfrm>
          <a:off x="57440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Hứa Văn Ân</a:t>
          </a:r>
        </a:p>
      </dsp:txBody>
      <dsp:txXfrm>
        <a:off x="574408" y="575550"/>
        <a:ext cx="90615" cy="17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790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7173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55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660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744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94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33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26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937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838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22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238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610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4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08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E1944C3-0139-6246-8C4C-221089032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611" y="158"/>
            <a:ext cx="9159291" cy="5151998"/>
          </a:xfrm>
          <a:prstGeom prst="rect">
            <a:avLst/>
          </a:prstGeom>
        </p:spPr>
      </p:pic>
      <p:pic>
        <p:nvPicPr>
          <p:cNvPr id="21" name="Picture 20" hidden="1">
            <a:extLst>
              <a:ext uri="{FF2B5EF4-FFF2-40B4-BE49-F238E27FC236}">
                <a16:creationId xmlns:a16="http://schemas.microsoft.com/office/drawing/2014/main" id="{A6B7F380-7088-AF44-83D0-A5FE0EF16F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620" y="483986"/>
            <a:ext cx="4777861" cy="180339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5A406171-A516-9440-939E-50F1838027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608" y="483986"/>
            <a:ext cx="4777861" cy="180339"/>
          </a:xfrm>
          <a:prstGeom prst="rect">
            <a:avLst/>
          </a:prstGeom>
        </p:spPr>
      </p:pic>
      <p:sp>
        <p:nvSpPr>
          <p:cNvPr id="34" name="TextBox 33" hidden="1">
            <a:extLst>
              <a:ext uri="{FF2B5EF4-FFF2-40B4-BE49-F238E27FC236}">
                <a16:creationId xmlns:a16="http://schemas.microsoft.com/office/drawing/2014/main" id="{0D3CACD8-83A1-194D-AE74-DE483DD80533}"/>
              </a:ext>
            </a:extLst>
          </p:cNvPr>
          <p:cNvSpPr txBox="1"/>
          <p:nvPr userDrawn="1"/>
        </p:nvSpPr>
        <p:spPr>
          <a:xfrm>
            <a:off x="548703" y="4797638"/>
            <a:ext cx="1849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dirty="0">
                <a:solidFill>
                  <a:srgbClr val="034EA2"/>
                </a:solidFill>
                <a:latin typeface="Myriad Pro" panose="020B0503030403020204" pitchFamily="34" charset="0"/>
              </a:rPr>
              <a:t>https://</a:t>
            </a:r>
            <a:r>
              <a:rPr lang="en-US" sz="1200" b="0" i="0" u="none" dirty="0" err="1">
                <a:solidFill>
                  <a:srgbClr val="034EA2"/>
                </a:solidFill>
                <a:latin typeface="Myriad Pro" panose="020B0503030403020204" pitchFamily="34" charset="0"/>
              </a:rPr>
              <a:t>hufi.edu.vn</a:t>
            </a:r>
            <a:endParaRPr lang="en-VN" sz="1200" b="0" i="0" u="none" dirty="0">
              <a:solidFill>
                <a:srgbClr val="034EA2"/>
              </a:solidFill>
              <a:latin typeface="Myriad Pro" panose="020B0503030403020204" pitchFamily="34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3AAABED-4EA7-894B-AD38-8084DA9AB71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06182" y="4878099"/>
            <a:ext cx="470833" cy="246601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5836D2-326F-8F45-86F8-33C024E892F4}"/>
              </a:ext>
            </a:extLst>
          </p:cNvPr>
          <p:cNvSpPr txBox="1"/>
          <p:nvPr userDrawn="1"/>
        </p:nvSpPr>
        <p:spPr>
          <a:xfrm>
            <a:off x="-8611" y="4885967"/>
            <a:ext cx="1936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34EA2"/>
                </a:solidFill>
                <a:latin typeface="Myriad Pro" panose="020B0503030403020204" pitchFamily="34" charset="0"/>
              </a:rPr>
              <a:t>https</a:t>
            </a:r>
            <a:r>
              <a:rPr lang="en-US" sz="900">
                <a:solidFill>
                  <a:srgbClr val="034EA2"/>
                </a:solidFill>
                <a:latin typeface="Myriad Pro" panose="020B0503030403020204" pitchFamily="34" charset="0"/>
              </a:rPr>
              <a:t>://huit.</a:t>
            </a:r>
            <a:r>
              <a:rPr lang="en-US" sz="900" dirty="0" err="1">
                <a:solidFill>
                  <a:srgbClr val="034EA2"/>
                </a:solidFill>
                <a:latin typeface="Myriad Pro" panose="020B0503030403020204" pitchFamily="34" charset="0"/>
              </a:rPr>
              <a:t>edu.vn</a:t>
            </a:r>
            <a:endParaRPr lang="en-VN" sz="900" dirty="0">
              <a:solidFill>
                <a:srgbClr val="034EA2"/>
              </a:solidFill>
              <a:latin typeface="Myriad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4500F-A94D-9779-9CFC-66A519705A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5507" y="47617"/>
            <a:ext cx="2102982" cy="437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Ref idx="1001">
        <a:schemeClr val="bg1"/>
      </p:bgRef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53C31-DA3D-544C-8B25-877BD376E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3"/>
            <a:ext cx="9144000" cy="4846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D3371C-DD59-2A33-83E6-8481E47C5279}"/>
              </a:ext>
            </a:extLst>
          </p:cNvPr>
          <p:cNvSpPr txBox="1"/>
          <p:nvPr userDrawn="1"/>
        </p:nvSpPr>
        <p:spPr>
          <a:xfrm>
            <a:off x="-8611" y="4885967"/>
            <a:ext cx="1936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34EA2"/>
                </a:solidFill>
                <a:latin typeface="Myriad Pro" panose="020B0503030403020204" pitchFamily="34" charset="0"/>
              </a:rPr>
              <a:t>https</a:t>
            </a:r>
            <a:r>
              <a:rPr lang="en-US" sz="900">
                <a:solidFill>
                  <a:srgbClr val="034EA2"/>
                </a:solidFill>
                <a:latin typeface="Myriad Pro" panose="020B0503030403020204" pitchFamily="34" charset="0"/>
              </a:rPr>
              <a:t>://huit.</a:t>
            </a:r>
            <a:r>
              <a:rPr lang="en-US" sz="900" dirty="0" err="1">
                <a:solidFill>
                  <a:srgbClr val="034EA2"/>
                </a:solidFill>
                <a:latin typeface="Myriad Pro" panose="020B0503030403020204" pitchFamily="34" charset="0"/>
              </a:rPr>
              <a:t>edu.vn</a:t>
            </a:r>
            <a:endParaRPr lang="en-VN" sz="900" dirty="0">
              <a:solidFill>
                <a:srgbClr val="034EA2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Slide Number Placeholder 34">
            <a:extLst>
              <a:ext uri="{FF2B5EF4-FFF2-40B4-BE49-F238E27FC236}">
                <a16:creationId xmlns:a16="http://schemas.microsoft.com/office/drawing/2014/main" id="{39FD155E-5B14-8F39-326F-8A89D648189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06182" y="4878099"/>
            <a:ext cx="470833" cy="246601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rgbClr val="04549F"/>
                </a:solidFill>
                <a:latin typeface="Myriad Pro" panose="020B0503030403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ABE9-6E19-CA22-A1ED-017E80239D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38" y="47617"/>
            <a:ext cx="2102982" cy="43770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7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7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" name="Slide Number Placeholder 34">
            <a:extLst>
              <a:ext uri="{FF2B5EF4-FFF2-40B4-BE49-F238E27FC236}">
                <a16:creationId xmlns:a16="http://schemas.microsoft.com/office/drawing/2014/main" id="{5C36681A-1F1B-8475-8009-4543B0C9BB20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406182" y="4878099"/>
            <a:ext cx="470833" cy="246601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rgbClr val="04549F"/>
                </a:solidFill>
                <a:latin typeface="Myriad Pro" panose="020B0503030403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8.xml"/><Relationship Id="rId9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bin"/><Relationship Id="rId5" Type="http://schemas.openxmlformats.org/officeDocument/2006/relationships/diagramQuickStyle" Target="../diagrams/quickStyle2.xml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4.jpe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;p2" hidden="1">
            <a:extLst>
              <a:ext uri="{FF2B5EF4-FFF2-40B4-BE49-F238E27FC236}">
                <a16:creationId xmlns:a16="http://schemas.microsoft.com/office/drawing/2014/main" id="{9289D5B6-C856-CD4A-8456-8FBE99525346}"/>
              </a:ext>
            </a:extLst>
          </p:cNvPr>
          <p:cNvSpPr txBox="1">
            <a:spLocks/>
          </p:cNvSpPr>
          <p:nvPr/>
        </p:nvSpPr>
        <p:spPr>
          <a:xfrm>
            <a:off x="3473456" y="109058"/>
            <a:ext cx="4288458" cy="46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1400" b="1" i="0" u="none" strike="noStrike" cap="none">
                <a:solidFill>
                  <a:srgbClr val="034EA2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vi-VN" sz="1300" dirty="0">
                <a:solidFill>
                  <a:schemeClr val="bg1"/>
                </a:solidFill>
                <a:latin typeface="Myriad Pro" panose="020B0503030403020204" pitchFamily="34" charset="0"/>
              </a:rPr>
              <a:t>BỘ CÔNG THƯƠNG</a:t>
            </a:r>
          </a:p>
          <a:p>
            <a:pPr algn="l"/>
            <a:r>
              <a:rPr lang="vi-VN" sz="1300" dirty="0">
                <a:solidFill>
                  <a:schemeClr val="bg1"/>
                </a:solidFill>
                <a:latin typeface="Myriad Pro" panose="020B0503030403020204" pitchFamily="34" charset="0"/>
              </a:rPr>
              <a:t>TRƯỜNG ĐẠI HỌC CÔNG NGHIỆP THỰC PHẨM TP.HCM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C5C2D70-3E35-1946-9224-3945ECCE314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A67D49-5108-49DB-55AD-B8B4171C95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389" y="2621130"/>
            <a:ext cx="2146001" cy="1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6F3B3-D468-AC76-021D-E96E3B0583A2}"/>
              </a:ext>
            </a:extLst>
          </p:cNvPr>
          <p:cNvSpPr txBox="1"/>
          <p:nvPr/>
        </p:nvSpPr>
        <p:spPr>
          <a:xfrm>
            <a:off x="606238" y="1812356"/>
            <a:ext cx="794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bầy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(PSO)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VN" sz="20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DCA9C-9537-E8E5-5C40-14899008B57C}"/>
              </a:ext>
            </a:extLst>
          </p:cNvPr>
          <p:cNvSpPr txBox="1"/>
          <p:nvPr/>
        </p:nvSpPr>
        <p:spPr>
          <a:xfrm>
            <a:off x="5331543" y="2879342"/>
            <a:ext cx="365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sz="1600" b="1">
                <a:solidFill>
                  <a:srgbClr val="034EA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GVHD: NGUYỄN VĂN TÙNG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5BE78-A73E-4C5E-3026-38F586E617C2}"/>
              </a:ext>
            </a:extLst>
          </p:cNvPr>
          <p:cNvSpPr txBox="1"/>
          <p:nvPr/>
        </p:nvSpPr>
        <p:spPr>
          <a:xfrm>
            <a:off x="1609639" y="660954"/>
            <a:ext cx="5941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CHUYÊN NGÀNH</a:t>
            </a:r>
            <a:endParaRPr lang="en-VN" sz="32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E57DC8B-8C44-699F-8327-9281F3BAF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050805"/>
              </p:ext>
            </p:extLst>
          </p:nvPr>
        </p:nvGraphicFramePr>
        <p:xfrm>
          <a:off x="304332" y="1081841"/>
          <a:ext cx="8166147" cy="3433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13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E4D36CB-9F6C-49D4-A8FB-96BAA12FB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graphicEl>
                                              <a:dgm id="{CE4D36CB-9F6C-49D4-A8FB-96BAA12FB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dgm id="{CE4D36CB-9F6C-49D4-A8FB-96BAA12FB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091D432-3505-4EF9-BADA-8E39D9D1C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6091D432-3505-4EF9-BADA-8E39D9D1C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6091D432-3505-4EF9-BADA-8E39D9D1C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6072597-28B0-4011-A5D0-6FBA8B611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06072597-28B0-4011-A5D0-6FBA8B611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graphicEl>
                                              <a:dgm id="{06072597-28B0-4011-A5D0-6FBA8B611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2C41035-FF84-4C08-B4E8-A87689162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C2C41035-FF84-4C08-B4E8-A87689162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graphicEl>
                                              <a:dgm id="{C2C41035-FF84-4C08-B4E8-A87689162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107B89F-A50F-4060-BE6A-91A1D5BA2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graphicEl>
                                              <a:dgm id="{4107B89F-A50F-4060-BE6A-91A1D5BA2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graphicEl>
                                              <a:dgm id="{4107B89F-A50F-4060-BE6A-91A1D5BA2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utoShape 3"/>
          <p:cNvSpPr/>
          <p:nvPr/>
        </p:nvSpPr>
        <p:spPr>
          <a:xfrm rot="-5400000" flipH="1">
            <a:off x="4366982" y="-2032732"/>
            <a:ext cx="59164" cy="807060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4"/>
          <p:cNvSpPr txBox="1"/>
          <p:nvPr/>
        </p:nvSpPr>
        <p:spPr>
          <a:xfrm>
            <a:off x="2334223" y="1049660"/>
            <a:ext cx="519433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Phương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trình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cập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nhật</a:t>
            </a: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-2383809" y="2006301"/>
            <a:ext cx="146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38069" y="2329702"/>
            <a:ext cx="8516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7059" y="3662066"/>
                <a:ext cx="7279007" cy="1373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Quy trình tổng hợp là sau khi tính toán lực hút và đẩy như trên, vị trí mới của đầu đọc được cập nhật được biểu diễn như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đẩ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đẩ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9" y="3662066"/>
                <a:ext cx="7279007" cy="1373068"/>
              </a:xfrm>
              <a:prstGeom prst="rect">
                <a:avLst/>
              </a:prstGeom>
              <a:blipFill>
                <a:blip r:embed="rId3"/>
                <a:stretch>
                  <a:fillRect l="-838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-2918637" y="2037439"/>
            <a:ext cx="146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61260" y="2338627"/>
            <a:ext cx="8070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61033" y="3725613"/>
            <a:ext cx="1373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hỉ làm giảm tỷ lệ bao phủ 1% và tổng tỷ lệ bao phủ không giảm xuống dưới 90%.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61033" y="4019986"/>
            <a:ext cx="1373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10%.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1033" y="4314359"/>
            <a:ext cx="1373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1%</a:t>
            </a:r>
          </a:p>
        </p:txBody>
      </p:sp>
      <p:sp>
        <p:nvSpPr>
          <p:cNvPr id="108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9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5" grpId="0"/>
      <p:bldP spid="9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17;p42">
            <a:extLst>
              <a:ext uri="{FF2B5EF4-FFF2-40B4-BE49-F238E27FC236}">
                <a16:creationId xmlns:a16="http://schemas.microsoft.com/office/drawing/2014/main" id="{D31E6C55-A6D5-EBA4-6AF6-B94B38541ADB}"/>
              </a:ext>
            </a:extLst>
          </p:cNvPr>
          <p:cNvSpPr txBox="1">
            <a:spLocks/>
          </p:cNvSpPr>
          <p:nvPr/>
        </p:nvSpPr>
        <p:spPr>
          <a:xfrm>
            <a:off x="0" y="601440"/>
            <a:ext cx="9144000" cy="35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8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PSO CHO LỚP HỌC</a:t>
            </a:r>
            <a:endParaRPr lang="vi-VN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DFC71D-984A-2A76-D042-3754CC13442C}"/>
              </a:ext>
            </a:extLst>
          </p:cNvPr>
          <p:cNvGrpSpPr/>
          <p:nvPr/>
        </p:nvGrpSpPr>
        <p:grpSpPr>
          <a:xfrm>
            <a:off x="277587" y="1050418"/>
            <a:ext cx="8705086" cy="3815207"/>
            <a:chOff x="277587" y="1050418"/>
            <a:chExt cx="8705086" cy="3815207"/>
          </a:xfrm>
        </p:grpSpPr>
        <p:sp>
          <p:nvSpPr>
            <p:cNvPr id="8" name="Google Shape;521;p42">
              <a:extLst>
                <a:ext uri="{FF2B5EF4-FFF2-40B4-BE49-F238E27FC236}">
                  <a16:creationId xmlns:a16="http://schemas.microsoft.com/office/drawing/2014/main" id="{57E1FD42-87BA-0D3F-CF9B-924877E9A249}"/>
                </a:ext>
              </a:extLst>
            </p:cNvPr>
            <p:cNvSpPr txBox="1"/>
            <p:nvPr/>
          </p:nvSpPr>
          <p:spPr>
            <a:xfrm>
              <a:off x="4651017" y="1050418"/>
              <a:ext cx="4239890" cy="2407909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PSO </a:t>
              </a:r>
              <a:r>
                <a:rPr lang="en-US" sz="1100" b="1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nâng</a:t>
              </a:r>
              <a:r>
                <a:rPr lang="en-US" sz="11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 </a:t>
              </a:r>
              <a:r>
                <a:rPr lang="en-US" sz="1100" b="1" dirty="0" err="1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cấp</a:t>
              </a:r>
              <a:r>
                <a:rPr lang="en-US" sz="11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 (MPSO)</a:t>
              </a:r>
              <a:endParaRPr sz="1100" b="1" dirty="0">
                <a:solidFill>
                  <a:schemeClr val="dk1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Nâng cấp:</a:t>
              </a:r>
              <a:endParaRPr lang="en-US" sz="1100" dirty="0">
                <a:solidFill>
                  <a:schemeClr val="dk2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</a:endParaRP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Khởi tạo bằng K-means: Tìm số đầu đọc và vị trí tối ưu ban đầu.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Ánh xạ hỗn loạn: Tăng khả năng khám phá không gian tìm kiếm.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Lực ảo: Tinh chỉnh vị trí đầu đọc.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Loại bỏ đầu đọc dư thừa: Đảm bảo tối ưu hóa số lượng và vị trí đầu đọc.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Điều kiện dừng: Dừng sau số lần lặp hoặc khi không cải thiện thêm.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AE682FB-D9A5-B5FC-FEB4-F57E0974E3DA}"/>
                </a:ext>
              </a:extLst>
            </p:cNvPr>
            <p:cNvGrpSpPr/>
            <p:nvPr/>
          </p:nvGrpSpPr>
          <p:grpSpPr>
            <a:xfrm>
              <a:off x="277587" y="1050419"/>
              <a:ext cx="8705086" cy="3815206"/>
              <a:chOff x="277587" y="1050419"/>
              <a:chExt cx="8705086" cy="3815206"/>
            </a:xfrm>
          </p:grpSpPr>
          <p:sp>
            <p:nvSpPr>
              <p:cNvPr id="12" name="Google Shape;525;p42">
                <a:extLst>
                  <a:ext uri="{FF2B5EF4-FFF2-40B4-BE49-F238E27FC236}">
                    <a16:creationId xmlns:a16="http://schemas.microsoft.com/office/drawing/2014/main" id="{2D0848FE-9B98-35AC-BBBA-E17D216F886C}"/>
                  </a:ext>
                </a:extLst>
              </p:cNvPr>
              <p:cNvSpPr txBox="1"/>
              <p:nvPr/>
            </p:nvSpPr>
            <p:spPr>
              <a:xfrm>
                <a:off x="277587" y="1050419"/>
                <a:ext cx="4373430" cy="240791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PSO </a:t>
                </a:r>
                <a:r>
                  <a:rPr lang="en-US" sz="1100" b="1" dirty="0" err="1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cơ</a:t>
                </a:r>
                <a:r>
                  <a: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 </a:t>
                </a:r>
                <a:r>
                  <a:rPr lang="en-US" sz="1100" b="1" dirty="0" err="1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bản</a:t>
                </a:r>
                <a:endParaRPr sz="11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Quy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trình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Khởi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tạo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Vị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trí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vận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tốc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ngẫu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nhiên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cho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các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hạt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,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xác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định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giá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trị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tốt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nhất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cá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nhân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(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pBest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)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toàn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bầy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(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).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Đánh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giá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Tính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hàm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fitness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để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so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sánh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.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Cập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nhật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Thay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đổi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vị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trí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vận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tốc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hạt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dựa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trên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pBest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.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Điều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kiện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dừng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Lặp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lại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đến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khi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đạt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số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lần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lặp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hoặc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đáp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ứng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tiêu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chí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bài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toán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</a:pPr>
                <a:endParaRPr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CFF2EAE-FED4-E999-A12B-C74E0D5E4C8C}"/>
                  </a:ext>
                </a:extLst>
              </p:cNvPr>
              <p:cNvGrpSpPr/>
              <p:nvPr/>
            </p:nvGrpSpPr>
            <p:grpSpPr>
              <a:xfrm>
                <a:off x="277588" y="1139946"/>
                <a:ext cx="8705085" cy="3725679"/>
                <a:chOff x="277588" y="1139946"/>
                <a:chExt cx="8705085" cy="3725679"/>
              </a:xfrm>
            </p:grpSpPr>
            <p:sp>
              <p:nvSpPr>
                <p:cNvPr id="14" name="Google Shape;527;p42">
                  <a:extLst>
                    <a:ext uri="{FF2B5EF4-FFF2-40B4-BE49-F238E27FC236}">
                      <a16:creationId xmlns:a16="http://schemas.microsoft.com/office/drawing/2014/main" id="{DC02FCD2-1792-DCA6-054B-1D62371A75A6}"/>
                    </a:ext>
                  </a:extLst>
                </p:cNvPr>
                <p:cNvSpPr txBox="1"/>
                <p:nvPr/>
              </p:nvSpPr>
              <p:spPr>
                <a:xfrm>
                  <a:off x="4651018" y="3458327"/>
                  <a:ext cx="4239889" cy="1407298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68569" rIns="68569" bIns="68569" anchor="t" anchorCtr="0">
                  <a:noAutofit/>
                </a:bodyPr>
                <a:lstStyle/>
                <a:p>
                  <a:pPr algn="ctr"/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vi-VN" sz="1100" b="1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PSO nâng cấp (MPSO)</a:t>
                  </a:r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dk1"/>
                    </a:buClr>
                    <a:buSzPts val="1100"/>
                  </a:pPr>
                  <a:r>
                    <a:rPr lang="vi-VN" sz="1100" dirty="0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Tối ưu hơn trong bài toán phức tạp nhờ kết hợp nhiều kỹ thuật hiện đại (K-means, ánh xạ hỗn loạn, lực ảo).</a:t>
                  </a:r>
                  <a:endPara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Google Shape;526;p42">
                  <a:extLst>
                    <a:ext uri="{FF2B5EF4-FFF2-40B4-BE49-F238E27FC236}">
                      <a16:creationId xmlns:a16="http://schemas.microsoft.com/office/drawing/2014/main" id="{772337F2-FEFF-55DC-A76C-C62B05DB58F4}"/>
                    </a:ext>
                  </a:extLst>
                </p:cNvPr>
                <p:cNvSpPr txBox="1"/>
                <p:nvPr/>
              </p:nvSpPr>
              <p:spPr>
                <a:xfrm>
                  <a:off x="277588" y="3458327"/>
                  <a:ext cx="4373430" cy="1407298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68569" rIns="68569" bIns="68569" numCol="1" anchor="t" anchorCtr="0">
                  <a:noAutofit/>
                </a:bodyPr>
                <a:lstStyle/>
                <a:p>
                  <a:pPr algn="ctr"/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vi-VN" sz="1100" b="1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PSO cơ bản</a:t>
                  </a:r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dk1"/>
                    </a:buClr>
                    <a:buSzPts val="1100"/>
                  </a:pPr>
                  <a:r>
                    <a:rPr lang="vi-VN" sz="1100" dirty="0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Đơn giản, dễ triển khai, phù hợp với bài toán cơ bản.</a:t>
                  </a:r>
                  <a:endPara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Google Shape;528;p42">
                  <a:extLst>
                    <a:ext uri="{FF2B5EF4-FFF2-40B4-BE49-F238E27FC236}">
                      <a16:creationId xmlns:a16="http://schemas.microsoft.com/office/drawing/2014/main" id="{CDDAC183-8D08-E7C1-3EA3-C814FEBEEDB3}"/>
                    </a:ext>
                  </a:extLst>
                </p:cNvPr>
                <p:cNvSpPr/>
                <p:nvPr/>
              </p:nvSpPr>
              <p:spPr>
                <a:xfrm>
                  <a:off x="4728114" y="3556980"/>
                  <a:ext cx="282992" cy="15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6" h="16658" extrusionOk="0">
                      <a:moveTo>
                        <a:pt x="13287" y="2565"/>
                      </a:moveTo>
                      <a:lnTo>
                        <a:pt x="13482" y="2590"/>
                      </a:lnTo>
                      <a:lnTo>
                        <a:pt x="13653" y="2663"/>
                      </a:lnTo>
                      <a:lnTo>
                        <a:pt x="13800" y="2736"/>
                      </a:lnTo>
                      <a:lnTo>
                        <a:pt x="13922" y="2858"/>
                      </a:lnTo>
                      <a:lnTo>
                        <a:pt x="14069" y="3005"/>
                      </a:lnTo>
                      <a:lnTo>
                        <a:pt x="14142" y="3176"/>
                      </a:lnTo>
                      <a:lnTo>
                        <a:pt x="14191" y="3371"/>
                      </a:lnTo>
                      <a:lnTo>
                        <a:pt x="14215" y="3567"/>
                      </a:lnTo>
                      <a:lnTo>
                        <a:pt x="14191" y="3738"/>
                      </a:lnTo>
                      <a:lnTo>
                        <a:pt x="14142" y="3884"/>
                      </a:lnTo>
                      <a:lnTo>
                        <a:pt x="14069" y="4055"/>
                      </a:lnTo>
                      <a:lnTo>
                        <a:pt x="13922" y="4202"/>
                      </a:lnTo>
                      <a:lnTo>
                        <a:pt x="13800" y="4348"/>
                      </a:lnTo>
                      <a:lnTo>
                        <a:pt x="13653" y="4446"/>
                      </a:lnTo>
                      <a:lnTo>
                        <a:pt x="13482" y="4495"/>
                      </a:lnTo>
                      <a:lnTo>
                        <a:pt x="13067" y="4495"/>
                      </a:lnTo>
                      <a:lnTo>
                        <a:pt x="12896" y="4446"/>
                      </a:lnTo>
                      <a:lnTo>
                        <a:pt x="12725" y="4348"/>
                      </a:lnTo>
                      <a:lnTo>
                        <a:pt x="12554" y="4202"/>
                      </a:lnTo>
                      <a:lnTo>
                        <a:pt x="12481" y="4055"/>
                      </a:lnTo>
                      <a:lnTo>
                        <a:pt x="12408" y="3884"/>
                      </a:lnTo>
                      <a:lnTo>
                        <a:pt x="12359" y="3738"/>
                      </a:lnTo>
                      <a:lnTo>
                        <a:pt x="12359" y="3567"/>
                      </a:lnTo>
                      <a:lnTo>
                        <a:pt x="12359" y="3371"/>
                      </a:lnTo>
                      <a:lnTo>
                        <a:pt x="12408" y="3176"/>
                      </a:lnTo>
                      <a:lnTo>
                        <a:pt x="12481" y="3005"/>
                      </a:lnTo>
                      <a:lnTo>
                        <a:pt x="12554" y="2858"/>
                      </a:lnTo>
                      <a:lnTo>
                        <a:pt x="12725" y="2736"/>
                      </a:lnTo>
                      <a:lnTo>
                        <a:pt x="12896" y="2663"/>
                      </a:lnTo>
                      <a:lnTo>
                        <a:pt x="13067" y="2590"/>
                      </a:lnTo>
                      <a:lnTo>
                        <a:pt x="13287" y="2565"/>
                      </a:lnTo>
                      <a:close/>
                      <a:moveTo>
                        <a:pt x="10845" y="1"/>
                      </a:moveTo>
                      <a:lnTo>
                        <a:pt x="10527" y="25"/>
                      </a:lnTo>
                      <a:lnTo>
                        <a:pt x="10210" y="74"/>
                      </a:lnTo>
                      <a:lnTo>
                        <a:pt x="9868" y="172"/>
                      </a:lnTo>
                      <a:lnTo>
                        <a:pt x="9477" y="318"/>
                      </a:lnTo>
                      <a:lnTo>
                        <a:pt x="9184" y="489"/>
                      </a:lnTo>
                      <a:lnTo>
                        <a:pt x="8891" y="660"/>
                      </a:lnTo>
                      <a:lnTo>
                        <a:pt x="8622" y="831"/>
                      </a:lnTo>
                      <a:lnTo>
                        <a:pt x="8525" y="953"/>
                      </a:lnTo>
                      <a:lnTo>
                        <a:pt x="8427" y="1051"/>
                      </a:lnTo>
                      <a:lnTo>
                        <a:pt x="416" y="8866"/>
                      </a:lnTo>
                      <a:lnTo>
                        <a:pt x="270" y="9086"/>
                      </a:lnTo>
                      <a:lnTo>
                        <a:pt x="123" y="9355"/>
                      </a:lnTo>
                      <a:lnTo>
                        <a:pt x="25" y="9624"/>
                      </a:lnTo>
                      <a:lnTo>
                        <a:pt x="1" y="9746"/>
                      </a:lnTo>
                      <a:lnTo>
                        <a:pt x="1" y="9917"/>
                      </a:lnTo>
                      <a:lnTo>
                        <a:pt x="1" y="10039"/>
                      </a:lnTo>
                      <a:lnTo>
                        <a:pt x="25" y="10136"/>
                      </a:lnTo>
                      <a:lnTo>
                        <a:pt x="123" y="10381"/>
                      </a:lnTo>
                      <a:lnTo>
                        <a:pt x="270" y="10625"/>
                      </a:lnTo>
                      <a:lnTo>
                        <a:pt x="416" y="10869"/>
                      </a:lnTo>
                      <a:lnTo>
                        <a:pt x="5911" y="16242"/>
                      </a:lnTo>
                      <a:lnTo>
                        <a:pt x="6009" y="16340"/>
                      </a:lnTo>
                      <a:lnTo>
                        <a:pt x="6131" y="16438"/>
                      </a:lnTo>
                      <a:lnTo>
                        <a:pt x="6253" y="16511"/>
                      </a:lnTo>
                      <a:lnTo>
                        <a:pt x="6400" y="16560"/>
                      </a:lnTo>
                      <a:lnTo>
                        <a:pt x="6522" y="16609"/>
                      </a:lnTo>
                      <a:lnTo>
                        <a:pt x="6668" y="16633"/>
                      </a:lnTo>
                      <a:lnTo>
                        <a:pt x="6961" y="16657"/>
                      </a:lnTo>
                      <a:lnTo>
                        <a:pt x="7206" y="16633"/>
                      </a:lnTo>
                      <a:lnTo>
                        <a:pt x="7474" y="16560"/>
                      </a:lnTo>
                      <a:lnTo>
                        <a:pt x="7596" y="16511"/>
                      </a:lnTo>
                      <a:lnTo>
                        <a:pt x="7719" y="16438"/>
                      </a:lnTo>
                      <a:lnTo>
                        <a:pt x="7816" y="16340"/>
                      </a:lnTo>
                      <a:lnTo>
                        <a:pt x="7914" y="16242"/>
                      </a:lnTo>
                      <a:lnTo>
                        <a:pt x="15803" y="8427"/>
                      </a:lnTo>
                      <a:lnTo>
                        <a:pt x="15974" y="8183"/>
                      </a:lnTo>
                      <a:lnTo>
                        <a:pt x="16169" y="7938"/>
                      </a:lnTo>
                      <a:lnTo>
                        <a:pt x="16242" y="7792"/>
                      </a:lnTo>
                      <a:lnTo>
                        <a:pt x="16340" y="7645"/>
                      </a:lnTo>
                      <a:lnTo>
                        <a:pt x="16389" y="7474"/>
                      </a:lnTo>
                      <a:lnTo>
                        <a:pt x="16438" y="7279"/>
                      </a:lnTo>
                      <a:lnTo>
                        <a:pt x="16584" y="6961"/>
                      </a:lnTo>
                      <a:lnTo>
                        <a:pt x="16682" y="6644"/>
                      </a:lnTo>
                      <a:lnTo>
                        <a:pt x="16731" y="6326"/>
                      </a:lnTo>
                      <a:lnTo>
                        <a:pt x="16755" y="6009"/>
                      </a:lnTo>
                      <a:lnTo>
                        <a:pt x="16755" y="1491"/>
                      </a:lnTo>
                      <a:lnTo>
                        <a:pt x="16731" y="1173"/>
                      </a:lnTo>
                      <a:lnTo>
                        <a:pt x="16706" y="1051"/>
                      </a:lnTo>
                      <a:lnTo>
                        <a:pt x="16657" y="905"/>
                      </a:lnTo>
                      <a:lnTo>
                        <a:pt x="16609" y="782"/>
                      </a:lnTo>
                      <a:lnTo>
                        <a:pt x="16535" y="660"/>
                      </a:lnTo>
                      <a:lnTo>
                        <a:pt x="16438" y="538"/>
                      </a:lnTo>
                      <a:lnTo>
                        <a:pt x="16340" y="416"/>
                      </a:lnTo>
                      <a:lnTo>
                        <a:pt x="16144" y="270"/>
                      </a:lnTo>
                      <a:lnTo>
                        <a:pt x="15900" y="123"/>
                      </a:lnTo>
                      <a:lnTo>
                        <a:pt x="15632" y="50"/>
                      </a:lnTo>
                      <a:lnTo>
                        <a:pt x="155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Google Shape;529;p42">
                  <a:extLst>
                    <a:ext uri="{FF2B5EF4-FFF2-40B4-BE49-F238E27FC236}">
                      <a16:creationId xmlns:a16="http://schemas.microsoft.com/office/drawing/2014/main" id="{646C05D4-9E37-F7D5-05A0-8699D35B519C}"/>
                    </a:ext>
                  </a:extLst>
                </p:cNvPr>
                <p:cNvSpPr/>
                <p:nvPr/>
              </p:nvSpPr>
              <p:spPr>
                <a:xfrm>
                  <a:off x="7064548" y="1171167"/>
                  <a:ext cx="220805" cy="15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6" h="14997" extrusionOk="0">
                      <a:moveTo>
                        <a:pt x="4299" y="0"/>
                      </a:moveTo>
                      <a:lnTo>
                        <a:pt x="3859" y="25"/>
                      </a:lnTo>
                      <a:lnTo>
                        <a:pt x="3444" y="74"/>
                      </a:lnTo>
                      <a:lnTo>
                        <a:pt x="3029" y="196"/>
                      </a:lnTo>
                      <a:lnTo>
                        <a:pt x="2614" y="342"/>
                      </a:lnTo>
                      <a:lnTo>
                        <a:pt x="2247" y="513"/>
                      </a:lnTo>
                      <a:lnTo>
                        <a:pt x="1905" y="733"/>
                      </a:lnTo>
                      <a:lnTo>
                        <a:pt x="1563" y="977"/>
                      </a:lnTo>
                      <a:lnTo>
                        <a:pt x="1270" y="1246"/>
                      </a:lnTo>
                      <a:lnTo>
                        <a:pt x="977" y="1563"/>
                      </a:lnTo>
                      <a:lnTo>
                        <a:pt x="733" y="1881"/>
                      </a:lnTo>
                      <a:lnTo>
                        <a:pt x="513" y="2247"/>
                      </a:lnTo>
                      <a:lnTo>
                        <a:pt x="342" y="2614"/>
                      </a:lnTo>
                      <a:lnTo>
                        <a:pt x="196" y="3004"/>
                      </a:lnTo>
                      <a:lnTo>
                        <a:pt x="98" y="3420"/>
                      </a:lnTo>
                      <a:lnTo>
                        <a:pt x="25" y="3859"/>
                      </a:lnTo>
                      <a:lnTo>
                        <a:pt x="0" y="4299"/>
                      </a:lnTo>
                      <a:lnTo>
                        <a:pt x="0" y="4592"/>
                      </a:lnTo>
                      <a:lnTo>
                        <a:pt x="25" y="4885"/>
                      </a:lnTo>
                      <a:lnTo>
                        <a:pt x="122" y="5447"/>
                      </a:lnTo>
                      <a:lnTo>
                        <a:pt x="245" y="6008"/>
                      </a:lnTo>
                      <a:lnTo>
                        <a:pt x="440" y="6546"/>
                      </a:lnTo>
                      <a:lnTo>
                        <a:pt x="660" y="7059"/>
                      </a:lnTo>
                      <a:lnTo>
                        <a:pt x="928" y="7547"/>
                      </a:lnTo>
                      <a:lnTo>
                        <a:pt x="1197" y="8011"/>
                      </a:lnTo>
                      <a:lnTo>
                        <a:pt x="1515" y="8475"/>
                      </a:lnTo>
                      <a:lnTo>
                        <a:pt x="1856" y="8915"/>
                      </a:lnTo>
                      <a:lnTo>
                        <a:pt x="2198" y="9330"/>
                      </a:lnTo>
                      <a:lnTo>
                        <a:pt x="2565" y="9745"/>
                      </a:lnTo>
                      <a:lnTo>
                        <a:pt x="2931" y="10136"/>
                      </a:lnTo>
                      <a:lnTo>
                        <a:pt x="3639" y="10869"/>
                      </a:lnTo>
                      <a:lnTo>
                        <a:pt x="4299" y="11528"/>
                      </a:lnTo>
                      <a:lnTo>
                        <a:pt x="4861" y="12065"/>
                      </a:lnTo>
                      <a:lnTo>
                        <a:pt x="5496" y="12627"/>
                      </a:lnTo>
                      <a:lnTo>
                        <a:pt x="6839" y="13775"/>
                      </a:lnTo>
                      <a:lnTo>
                        <a:pt x="7913" y="14654"/>
                      </a:lnTo>
                      <a:lnTo>
                        <a:pt x="8353" y="14996"/>
                      </a:lnTo>
                      <a:lnTo>
                        <a:pt x="8793" y="14654"/>
                      </a:lnTo>
                      <a:lnTo>
                        <a:pt x="9843" y="13799"/>
                      </a:lnTo>
                      <a:lnTo>
                        <a:pt x="11186" y="12651"/>
                      </a:lnTo>
                      <a:lnTo>
                        <a:pt x="11821" y="12090"/>
                      </a:lnTo>
                      <a:lnTo>
                        <a:pt x="12407" y="11528"/>
                      </a:lnTo>
                      <a:lnTo>
                        <a:pt x="13067" y="10869"/>
                      </a:lnTo>
                      <a:lnTo>
                        <a:pt x="13775" y="10136"/>
                      </a:lnTo>
                      <a:lnTo>
                        <a:pt x="14141" y="9745"/>
                      </a:lnTo>
                      <a:lnTo>
                        <a:pt x="14508" y="9330"/>
                      </a:lnTo>
                      <a:lnTo>
                        <a:pt x="14850" y="8915"/>
                      </a:lnTo>
                      <a:lnTo>
                        <a:pt x="15191" y="8475"/>
                      </a:lnTo>
                      <a:lnTo>
                        <a:pt x="15509" y="8011"/>
                      </a:lnTo>
                      <a:lnTo>
                        <a:pt x="15778" y="7547"/>
                      </a:lnTo>
                      <a:lnTo>
                        <a:pt x="16046" y="7059"/>
                      </a:lnTo>
                      <a:lnTo>
                        <a:pt x="16266" y="6546"/>
                      </a:lnTo>
                      <a:lnTo>
                        <a:pt x="16461" y="6008"/>
                      </a:lnTo>
                      <a:lnTo>
                        <a:pt x="16584" y="5447"/>
                      </a:lnTo>
                      <a:lnTo>
                        <a:pt x="16681" y="4885"/>
                      </a:lnTo>
                      <a:lnTo>
                        <a:pt x="16706" y="4592"/>
                      </a:lnTo>
                      <a:lnTo>
                        <a:pt x="16706" y="4299"/>
                      </a:lnTo>
                      <a:lnTo>
                        <a:pt x="16681" y="3859"/>
                      </a:lnTo>
                      <a:lnTo>
                        <a:pt x="16608" y="3420"/>
                      </a:lnTo>
                      <a:lnTo>
                        <a:pt x="16510" y="3004"/>
                      </a:lnTo>
                      <a:lnTo>
                        <a:pt x="16364" y="2614"/>
                      </a:lnTo>
                      <a:lnTo>
                        <a:pt x="16193" y="2247"/>
                      </a:lnTo>
                      <a:lnTo>
                        <a:pt x="15973" y="1881"/>
                      </a:lnTo>
                      <a:lnTo>
                        <a:pt x="15729" y="1563"/>
                      </a:lnTo>
                      <a:lnTo>
                        <a:pt x="15436" y="1246"/>
                      </a:lnTo>
                      <a:lnTo>
                        <a:pt x="15143" y="977"/>
                      </a:lnTo>
                      <a:lnTo>
                        <a:pt x="14801" y="733"/>
                      </a:lnTo>
                      <a:lnTo>
                        <a:pt x="14459" y="513"/>
                      </a:lnTo>
                      <a:lnTo>
                        <a:pt x="14092" y="342"/>
                      </a:lnTo>
                      <a:lnTo>
                        <a:pt x="13677" y="196"/>
                      </a:lnTo>
                      <a:lnTo>
                        <a:pt x="13262" y="74"/>
                      </a:lnTo>
                      <a:lnTo>
                        <a:pt x="12847" y="25"/>
                      </a:lnTo>
                      <a:lnTo>
                        <a:pt x="12407" y="0"/>
                      </a:lnTo>
                      <a:lnTo>
                        <a:pt x="12065" y="0"/>
                      </a:lnTo>
                      <a:lnTo>
                        <a:pt x="11723" y="49"/>
                      </a:lnTo>
                      <a:lnTo>
                        <a:pt x="11381" y="122"/>
                      </a:lnTo>
                      <a:lnTo>
                        <a:pt x="11064" y="196"/>
                      </a:lnTo>
                      <a:lnTo>
                        <a:pt x="10746" y="318"/>
                      </a:lnTo>
                      <a:lnTo>
                        <a:pt x="10453" y="464"/>
                      </a:lnTo>
                      <a:lnTo>
                        <a:pt x="10160" y="611"/>
                      </a:lnTo>
                      <a:lnTo>
                        <a:pt x="9892" y="806"/>
                      </a:lnTo>
                      <a:lnTo>
                        <a:pt x="9647" y="1002"/>
                      </a:lnTo>
                      <a:lnTo>
                        <a:pt x="9403" y="1221"/>
                      </a:lnTo>
                      <a:lnTo>
                        <a:pt x="9183" y="1466"/>
                      </a:lnTo>
                      <a:lnTo>
                        <a:pt x="8964" y="1710"/>
                      </a:lnTo>
                      <a:lnTo>
                        <a:pt x="8793" y="1979"/>
                      </a:lnTo>
                      <a:lnTo>
                        <a:pt x="8622" y="2272"/>
                      </a:lnTo>
                      <a:lnTo>
                        <a:pt x="8475" y="2565"/>
                      </a:lnTo>
                      <a:lnTo>
                        <a:pt x="8353" y="2858"/>
                      </a:lnTo>
                      <a:lnTo>
                        <a:pt x="8231" y="2565"/>
                      </a:lnTo>
                      <a:lnTo>
                        <a:pt x="8084" y="2272"/>
                      </a:lnTo>
                      <a:lnTo>
                        <a:pt x="7913" y="1979"/>
                      </a:lnTo>
                      <a:lnTo>
                        <a:pt x="7742" y="1710"/>
                      </a:lnTo>
                      <a:lnTo>
                        <a:pt x="7523" y="1466"/>
                      </a:lnTo>
                      <a:lnTo>
                        <a:pt x="7303" y="1221"/>
                      </a:lnTo>
                      <a:lnTo>
                        <a:pt x="7059" y="1002"/>
                      </a:lnTo>
                      <a:lnTo>
                        <a:pt x="6814" y="806"/>
                      </a:lnTo>
                      <a:lnTo>
                        <a:pt x="6546" y="611"/>
                      </a:lnTo>
                      <a:lnTo>
                        <a:pt x="6253" y="464"/>
                      </a:lnTo>
                      <a:lnTo>
                        <a:pt x="5960" y="318"/>
                      </a:lnTo>
                      <a:lnTo>
                        <a:pt x="5642" y="196"/>
                      </a:lnTo>
                      <a:lnTo>
                        <a:pt x="5325" y="122"/>
                      </a:lnTo>
                      <a:lnTo>
                        <a:pt x="4983" y="49"/>
                      </a:lnTo>
                      <a:lnTo>
                        <a:pt x="46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Google Shape;530;p42">
                  <a:extLst>
                    <a:ext uri="{FF2B5EF4-FFF2-40B4-BE49-F238E27FC236}">
                      <a16:creationId xmlns:a16="http://schemas.microsoft.com/office/drawing/2014/main" id="{5DD039DD-4744-4FB1-FCBD-DE9570796FB2}"/>
                    </a:ext>
                  </a:extLst>
                </p:cNvPr>
                <p:cNvSpPr/>
                <p:nvPr/>
              </p:nvSpPr>
              <p:spPr>
                <a:xfrm>
                  <a:off x="1823088" y="1176870"/>
                  <a:ext cx="206937" cy="148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2" h="16071" extrusionOk="0">
                      <a:moveTo>
                        <a:pt x="8036" y="0"/>
                      </a:moveTo>
                      <a:lnTo>
                        <a:pt x="7938" y="24"/>
                      </a:lnTo>
                      <a:lnTo>
                        <a:pt x="7792" y="98"/>
                      </a:lnTo>
                      <a:lnTo>
                        <a:pt x="7328" y="366"/>
                      </a:lnTo>
                      <a:lnTo>
                        <a:pt x="7059" y="537"/>
                      </a:lnTo>
                      <a:lnTo>
                        <a:pt x="6766" y="757"/>
                      </a:lnTo>
                      <a:lnTo>
                        <a:pt x="6448" y="977"/>
                      </a:lnTo>
                      <a:lnTo>
                        <a:pt x="6155" y="1246"/>
                      </a:lnTo>
                      <a:lnTo>
                        <a:pt x="5887" y="1514"/>
                      </a:lnTo>
                      <a:lnTo>
                        <a:pt x="5643" y="1807"/>
                      </a:lnTo>
                      <a:lnTo>
                        <a:pt x="5447" y="2100"/>
                      </a:lnTo>
                      <a:lnTo>
                        <a:pt x="5374" y="2247"/>
                      </a:lnTo>
                      <a:lnTo>
                        <a:pt x="5325" y="2418"/>
                      </a:lnTo>
                      <a:lnTo>
                        <a:pt x="5276" y="2564"/>
                      </a:lnTo>
                      <a:lnTo>
                        <a:pt x="5252" y="2711"/>
                      </a:lnTo>
                      <a:lnTo>
                        <a:pt x="5252" y="2858"/>
                      </a:lnTo>
                      <a:lnTo>
                        <a:pt x="5276" y="3029"/>
                      </a:lnTo>
                      <a:lnTo>
                        <a:pt x="5325" y="3175"/>
                      </a:lnTo>
                      <a:lnTo>
                        <a:pt x="5398" y="3322"/>
                      </a:lnTo>
                      <a:lnTo>
                        <a:pt x="5496" y="3468"/>
                      </a:lnTo>
                      <a:lnTo>
                        <a:pt x="5618" y="3615"/>
                      </a:lnTo>
                      <a:lnTo>
                        <a:pt x="5814" y="3761"/>
                      </a:lnTo>
                      <a:lnTo>
                        <a:pt x="6009" y="3859"/>
                      </a:lnTo>
                      <a:lnTo>
                        <a:pt x="6204" y="3957"/>
                      </a:lnTo>
                      <a:lnTo>
                        <a:pt x="6424" y="4005"/>
                      </a:lnTo>
                      <a:lnTo>
                        <a:pt x="6644" y="4054"/>
                      </a:lnTo>
                      <a:lnTo>
                        <a:pt x="6864" y="4152"/>
                      </a:lnTo>
                      <a:lnTo>
                        <a:pt x="7059" y="4250"/>
                      </a:lnTo>
                      <a:lnTo>
                        <a:pt x="7254" y="4421"/>
                      </a:lnTo>
                      <a:lnTo>
                        <a:pt x="7425" y="4616"/>
                      </a:lnTo>
                      <a:lnTo>
                        <a:pt x="7523" y="4836"/>
                      </a:lnTo>
                      <a:lnTo>
                        <a:pt x="7596" y="5080"/>
                      </a:lnTo>
                      <a:lnTo>
                        <a:pt x="7621" y="5373"/>
                      </a:lnTo>
                      <a:lnTo>
                        <a:pt x="7596" y="5569"/>
                      </a:lnTo>
                      <a:lnTo>
                        <a:pt x="7572" y="5788"/>
                      </a:lnTo>
                      <a:lnTo>
                        <a:pt x="7499" y="5984"/>
                      </a:lnTo>
                      <a:lnTo>
                        <a:pt x="7425" y="6179"/>
                      </a:lnTo>
                      <a:lnTo>
                        <a:pt x="7328" y="6374"/>
                      </a:lnTo>
                      <a:lnTo>
                        <a:pt x="7206" y="6570"/>
                      </a:lnTo>
                      <a:lnTo>
                        <a:pt x="7059" y="6741"/>
                      </a:lnTo>
                      <a:lnTo>
                        <a:pt x="6913" y="6912"/>
                      </a:lnTo>
                      <a:lnTo>
                        <a:pt x="6742" y="7058"/>
                      </a:lnTo>
                      <a:lnTo>
                        <a:pt x="6571" y="7205"/>
                      </a:lnTo>
                      <a:lnTo>
                        <a:pt x="6400" y="7303"/>
                      </a:lnTo>
                      <a:lnTo>
                        <a:pt x="6204" y="7425"/>
                      </a:lnTo>
                      <a:lnTo>
                        <a:pt x="6009" y="7498"/>
                      </a:lnTo>
                      <a:lnTo>
                        <a:pt x="5789" y="7571"/>
                      </a:lnTo>
                      <a:lnTo>
                        <a:pt x="5569" y="7596"/>
                      </a:lnTo>
                      <a:lnTo>
                        <a:pt x="5374" y="7620"/>
                      </a:lnTo>
                      <a:lnTo>
                        <a:pt x="5105" y="7596"/>
                      </a:lnTo>
                      <a:lnTo>
                        <a:pt x="4861" y="7522"/>
                      </a:lnTo>
                      <a:lnTo>
                        <a:pt x="4617" y="7425"/>
                      </a:lnTo>
                      <a:lnTo>
                        <a:pt x="4421" y="7254"/>
                      </a:lnTo>
                      <a:lnTo>
                        <a:pt x="4250" y="7058"/>
                      </a:lnTo>
                      <a:lnTo>
                        <a:pt x="4128" y="6839"/>
                      </a:lnTo>
                      <a:lnTo>
                        <a:pt x="4055" y="6619"/>
                      </a:lnTo>
                      <a:lnTo>
                        <a:pt x="3982" y="6399"/>
                      </a:lnTo>
                      <a:lnTo>
                        <a:pt x="3933" y="6204"/>
                      </a:lnTo>
                      <a:lnTo>
                        <a:pt x="3860" y="6008"/>
                      </a:lnTo>
                      <a:lnTo>
                        <a:pt x="3762" y="5813"/>
                      </a:lnTo>
                      <a:lnTo>
                        <a:pt x="3615" y="5617"/>
                      </a:lnTo>
                      <a:lnTo>
                        <a:pt x="3469" y="5495"/>
                      </a:lnTo>
                      <a:lnTo>
                        <a:pt x="3322" y="5398"/>
                      </a:lnTo>
                      <a:lnTo>
                        <a:pt x="3176" y="5324"/>
                      </a:lnTo>
                      <a:lnTo>
                        <a:pt x="3029" y="5275"/>
                      </a:lnTo>
                      <a:lnTo>
                        <a:pt x="2858" y="5251"/>
                      </a:lnTo>
                      <a:lnTo>
                        <a:pt x="2712" y="5251"/>
                      </a:lnTo>
                      <a:lnTo>
                        <a:pt x="2565" y="5275"/>
                      </a:lnTo>
                      <a:lnTo>
                        <a:pt x="2419" y="5324"/>
                      </a:lnTo>
                      <a:lnTo>
                        <a:pt x="2248" y="5373"/>
                      </a:lnTo>
                      <a:lnTo>
                        <a:pt x="2101" y="5446"/>
                      </a:lnTo>
                      <a:lnTo>
                        <a:pt x="1808" y="5642"/>
                      </a:lnTo>
                      <a:lnTo>
                        <a:pt x="1515" y="5886"/>
                      </a:lnTo>
                      <a:lnTo>
                        <a:pt x="1246" y="6155"/>
                      </a:lnTo>
                      <a:lnTo>
                        <a:pt x="978" y="6448"/>
                      </a:lnTo>
                      <a:lnTo>
                        <a:pt x="758" y="6765"/>
                      </a:lnTo>
                      <a:lnTo>
                        <a:pt x="538" y="7058"/>
                      </a:lnTo>
                      <a:lnTo>
                        <a:pt x="367" y="7327"/>
                      </a:lnTo>
                      <a:lnTo>
                        <a:pt x="99" y="7791"/>
                      </a:lnTo>
                      <a:lnTo>
                        <a:pt x="25" y="7938"/>
                      </a:lnTo>
                      <a:lnTo>
                        <a:pt x="1" y="8035"/>
                      </a:lnTo>
                      <a:lnTo>
                        <a:pt x="25" y="8231"/>
                      </a:lnTo>
                      <a:lnTo>
                        <a:pt x="74" y="8402"/>
                      </a:lnTo>
                      <a:lnTo>
                        <a:pt x="172" y="8597"/>
                      </a:lnTo>
                      <a:lnTo>
                        <a:pt x="294" y="8744"/>
                      </a:lnTo>
                      <a:lnTo>
                        <a:pt x="587" y="9012"/>
                      </a:lnTo>
                      <a:lnTo>
                        <a:pt x="880" y="9256"/>
                      </a:lnTo>
                      <a:lnTo>
                        <a:pt x="1417" y="9696"/>
                      </a:lnTo>
                      <a:lnTo>
                        <a:pt x="1906" y="10062"/>
                      </a:lnTo>
                      <a:lnTo>
                        <a:pt x="2101" y="10233"/>
                      </a:lnTo>
                      <a:lnTo>
                        <a:pt x="2297" y="10404"/>
                      </a:lnTo>
                      <a:lnTo>
                        <a:pt x="2419" y="10575"/>
                      </a:lnTo>
                      <a:lnTo>
                        <a:pt x="2541" y="10746"/>
                      </a:lnTo>
                      <a:lnTo>
                        <a:pt x="2590" y="10917"/>
                      </a:lnTo>
                      <a:lnTo>
                        <a:pt x="2590" y="11113"/>
                      </a:lnTo>
                      <a:lnTo>
                        <a:pt x="2541" y="11308"/>
                      </a:lnTo>
                      <a:lnTo>
                        <a:pt x="2443" y="11528"/>
                      </a:lnTo>
                      <a:lnTo>
                        <a:pt x="2272" y="11772"/>
                      </a:lnTo>
                      <a:lnTo>
                        <a:pt x="2004" y="12041"/>
                      </a:lnTo>
                      <a:lnTo>
                        <a:pt x="1833" y="12212"/>
                      </a:lnTo>
                      <a:lnTo>
                        <a:pt x="1637" y="12309"/>
                      </a:lnTo>
                      <a:lnTo>
                        <a:pt x="1417" y="12383"/>
                      </a:lnTo>
                      <a:lnTo>
                        <a:pt x="1222" y="12431"/>
                      </a:lnTo>
                      <a:lnTo>
                        <a:pt x="1002" y="12480"/>
                      </a:lnTo>
                      <a:lnTo>
                        <a:pt x="782" y="12578"/>
                      </a:lnTo>
                      <a:lnTo>
                        <a:pt x="587" y="12700"/>
                      </a:lnTo>
                      <a:lnTo>
                        <a:pt x="367" y="12871"/>
                      </a:lnTo>
                      <a:lnTo>
                        <a:pt x="196" y="13066"/>
                      </a:lnTo>
                      <a:lnTo>
                        <a:pt x="99" y="13286"/>
                      </a:lnTo>
                      <a:lnTo>
                        <a:pt x="25" y="13530"/>
                      </a:lnTo>
                      <a:lnTo>
                        <a:pt x="1" y="13799"/>
                      </a:lnTo>
                      <a:lnTo>
                        <a:pt x="25" y="14019"/>
                      </a:lnTo>
                      <a:lnTo>
                        <a:pt x="50" y="14239"/>
                      </a:lnTo>
                      <a:lnTo>
                        <a:pt x="123" y="14434"/>
                      </a:lnTo>
                      <a:lnTo>
                        <a:pt x="221" y="14654"/>
                      </a:lnTo>
                      <a:lnTo>
                        <a:pt x="318" y="14825"/>
                      </a:lnTo>
                      <a:lnTo>
                        <a:pt x="440" y="15020"/>
                      </a:lnTo>
                      <a:lnTo>
                        <a:pt x="563" y="15191"/>
                      </a:lnTo>
                      <a:lnTo>
                        <a:pt x="709" y="15362"/>
                      </a:lnTo>
                      <a:lnTo>
                        <a:pt x="880" y="15509"/>
                      </a:lnTo>
                      <a:lnTo>
                        <a:pt x="1051" y="15631"/>
                      </a:lnTo>
                      <a:lnTo>
                        <a:pt x="1246" y="15753"/>
                      </a:lnTo>
                      <a:lnTo>
                        <a:pt x="1442" y="15875"/>
                      </a:lnTo>
                      <a:lnTo>
                        <a:pt x="1637" y="15948"/>
                      </a:lnTo>
                      <a:lnTo>
                        <a:pt x="1857" y="16022"/>
                      </a:lnTo>
                      <a:lnTo>
                        <a:pt x="2052" y="16046"/>
                      </a:lnTo>
                      <a:lnTo>
                        <a:pt x="2272" y="16070"/>
                      </a:lnTo>
                      <a:lnTo>
                        <a:pt x="2541" y="16046"/>
                      </a:lnTo>
                      <a:lnTo>
                        <a:pt x="2785" y="15973"/>
                      </a:lnTo>
                      <a:lnTo>
                        <a:pt x="3005" y="15875"/>
                      </a:lnTo>
                      <a:lnTo>
                        <a:pt x="3200" y="15704"/>
                      </a:lnTo>
                      <a:lnTo>
                        <a:pt x="3371" y="15509"/>
                      </a:lnTo>
                      <a:lnTo>
                        <a:pt x="3493" y="15289"/>
                      </a:lnTo>
                      <a:lnTo>
                        <a:pt x="3567" y="15094"/>
                      </a:lnTo>
                      <a:lnTo>
                        <a:pt x="3615" y="14874"/>
                      </a:lnTo>
                      <a:lnTo>
                        <a:pt x="3689" y="14654"/>
                      </a:lnTo>
                      <a:lnTo>
                        <a:pt x="3762" y="14459"/>
                      </a:lnTo>
                      <a:lnTo>
                        <a:pt x="3860" y="14239"/>
                      </a:lnTo>
                      <a:lnTo>
                        <a:pt x="4031" y="14068"/>
                      </a:lnTo>
                      <a:lnTo>
                        <a:pt x="4299" y="13824"/>
                      </a:lnTo>
                      <a:lnTo>
                        <a:pt x="4544" y="13628"/>
                      </a:lnTo>
                      <a:lnTo>
                        <a:pt x="4763" y="13530"/>
                      </a:lnTo>
                      <a:lnTo>
                        <a:pt x="4959" y="13482"/>
                      </a:lnTo>
                      <a:lnTo>
                        <a:pt x="5154" y="13482"/>
                      </a:lnTo>
                      <a:lnTo>
                        <a:pt x="5325" y="13530"/>
                      </a:lnTo>
                      <a:lnTo>
                        <a:pt x="5496" y="13653"/>
                      </a:lnTo>
                      <a:lnTo>
                        <a:pt x="5667" y="13775"/>
                      </a:lnTo>
                      <a:lnTo>
                        <a:pt x="5838" y="13970"/>
                      </a:lnTo>
                      <a:lnTo>
                        <a:pt x="6009" y="14165"/>
                      </a:lnTo>
                      <a:lnTo>
                        <a:pt x="6375" y="14654"/>
                      </a:lnTo>
                      <a:lnTo>
                        <a:pt x="6815" y="15191"/>
                      </a:lnTo>
                      <a:lnTo>
                        <a:pt x="7059" y="15484"/>
                      </a:lnTo>
                      <a:lnTo>
                        <a:pt x="7328" y="15777"/>
                      </a:lnTo>
                      <a:lnTo>
                        <a:pt x="7474" y="15899"/>
                      </a:lnTo>
                      <a:lnTo>
                        <a:pt x="7670" y="15997"/>
                      </a:lnTo>
                      <a:lnTo>
                        <a:pt x="7841" y="16046"/>
                      </a:lnTo>
                      <a:lnTo>
                        <a:pt x="8036" y="16070"/>
                      </a:lnTo>
                      <a:lnTo>
                        <a:pt x="8134" y="16046"/>
                      </a:lnTo>
                      <a:lnTo>
                        <a:pt x="8280" y="15973"/>
                      </a:lnTo>
                      <a:lnTo>
                        <a:pt x="8744" y="15704"/>
                      </a:lnTo>
                      <a:lnTo>
                        <a:pt x="9013" y="15533"/>
                      </a:lnTo>
                      <a:lnTo>
                        <a:pt x="9306" y="15313"/>
                      </a:lnTo>
                      <a:lnTo>
                        <a:pt x="9623" y="15094"/>
                      </a:lnTo>
                      <a:lnTo>
                        <a:pt x="9917" y="14825"/>
                      </a:lnTo>
                      <a:lnTo>
                        <a:pt x="10185" y="14556"/>
                      </a:lnTo>
                      <a:lnTo>
                        <a:pt x="10429" y="14263"/>
                      </a:lnTo>
                      <a:lnTo>
                        <a:pt x="10625" y="13970"/>
                      </a:lnTo>
                      <a:lnTo>
                        <a:pt x="10698" y="13824"/>
                      </a:lnTo>
                      <a:lnTo>
                        <a:pt x="10747" y="13653"/>
                      </a:lnTo>
                      <a:lnTo>
                        <a:pt x="10796" y="13506"/>
                      </a:lnTo>
                      <a:lnTo>
                        <a:pt x="10820" y="13359"/>
                      </a:lnTo>
                      <a:lnTo>
                        <a:pt x="10820" y="13213"/>
                      </a:lnTo>
                      <a:lnTo>
                        <a:pt x="10796" y="13042"/>
                      </a:lnTo>
                      <a:lnTo>
                        <a:pt x="10747" y="12895"/>
                      </a:lnTo>
                      <a:lnTo>
                        <a:pt x="10674" y="12749"/>
                      </a:lnTo>
                      <a:lnTo>
                        <a:pt x="10576" y="12602"/>
                      </a:lnTo>
                      <a:lnTo>
                        <a:pt x="10454" y="12456"/>
                      </a:lnTo>
                      <a:lnTo>
                        <a:pt x="10258" y="12309"/>
                      </a:lnTo>
                      <a:lnTo>
                        <a:pt x="10063" y="12212"/>
                      </a:lnTo>
                      <a:lnTo>
                        <a:pt x="9868" y="12138"/>
                      </a:lnTo>
                      <a:lnTo>
                        <a:pt x="9648" y="12065"/>
                      </a:lnTo>
                      <a:lnTo>
                        <a:pt x="9428" y="12016"/>
                      </a:lnTo>
                      <a:lnTo>
                        <a:pt x="9208" y="11919"/>
                      </a:lnTo>
                      <a:lnTo>
                        <a:pt x="9013" y="11821"/>
                      </a:lnTo>
                      <a:lnTo>
                        <a:pt x="8818" y="11650"/>
                      </a:lnTo>
                      <a:lnTo>
                        <a:pt x="8647" y="11454"/>
                      </a:lnTo>
                      <a:lnTo>
                        <a:pt x="8549" y="11235"/>
                      </a:lnTo>
                      <a:lnTo>
                        <a:pt x="8476" y="10990"/>
                      </a:lnTo>
                      <a:lnTo>
                        <a:pt x="8451" y="10697"/>
                      </a:lnTo>
                      <a:lnTo>
                        <a:pt x="8476" y="10502"/>
                      </a:lnTo>
                      <a:lnTo>
                        <a:pt x="8500" y="10282"/>
                      </a:lnTo>
                      <a:lnTo>
                        <a:pt x="8573" y="10087"/>
                      </a:lnTo>
                      <a:lnTo>
                        <a:pt x="8647" y="9891"/>
                      </a:lnTo>
                      <a:lnTo>
                        <a:pt x="8744" y="9696"/>
                      </a:lnTo>
                      <a:lnTo>
                        <a:pt x="8866" y="9501"/>
                      </a:lnTo>
                      <a:lnTo>
                        <a:pt x="9013" y="9330"/>
                      </a:lnTo>
                      <a:lnTo>
                        <a:pt x="9159" y="9159"/>
                      </a:lnTo>
                      <a:lnTo>
                        <a:pt x="9330" y="9012"/>
                      </a:lnTo>
                      <a:lnTo>
                        <a:pt x="9501" y="8890"/>
                      </a:lnTo>
                      <a:lnTo>
                        <a:pt x="9672" y="8768"/>
                      </a:lnTo>
                      <a:lnTo>
                        <a:pt x="9868" y="8646"/>
                      </a:lnTo>
                      <a:lnTo>
                        <a:pt x="10063" y="8573"/>
                      </a:lnTo>
                      <a:lnTo>
                        <a:pt x="10283" y="8499"/>
                      </a:lnTo>
                      <a:lnTo>
                        <a:pt x="10503" y="8475"/>
                      </a:lnTo>
                      <a:lnTo>
                        <a:pt x="10698" y="8450"/>
                      </a:lnTo>
                      <a:lnTo>
                        <a:pt x="10967" y="8475"/>
                      </a:lnTo>
                      <a:lnTo>
                        <a:pt x="11211" y="8548"/>
                      </a:lnTo>
                      <a:lnTo>
                        <a:pt x="11455" y="8646"/>
                      </a:lnTo>
                      <a:lnTo>
                        <a:pt x="11651" y="8817"/>
                      </a:lnTo>
                      <a:lnTo>
                        <a:pt x="11822" y="9012"/>
                      </a:lnTo>
                      <a:lnTo>
                        <a:pt x="11944" y="9232"/>
                      </a:lnTo>
                      <a:lnTo>
                        <a:pt x="12017" y="9452"/>
                      </a:lnTo>
                      <a:lnTo>
                        <a:pt x="12090" y="9672"/>
                      </a:lnTo>
                      <a:lnTo>
                        <a:pt x="12139" y="9867"/>
                      </a:lnTo>
                      <a:lnTo>
                        <a:pt x="12212" y="10062"/>
                      </a:lnTo>
                      <a:lnTo>
                        <a:pt x="12310" y="10258"/>
                      </a:lnTo>
                      <a:lnTo>
                        <a:pt x="12457" y="10453"/>
                      </a:lnTo>
                      <a:lnTo>
                        <a:pt x="12603" y="10575"/>
                      </a:lnTo>
                      <a:lnTo>
                        <a:pt x="12750" y="10673"/>
                      </a:lnTo>
                      <a:lnTo>
                        <a:pt x="12896" y="10746"/>
                      </a:lnTo>
                      <a:lnTo>
                        <a:pt x="13043" y="10795"/>
                      </a:lnTo>
                      <a:lnTo>
                        <a:pt x="13214" y="10819"/>
                      </a:lnTo>
                      <a:lnTo>
                        <a:pt x="13360" y="10819"/>
                      </a:lnTo>
                      <a:lnTo>
                        <a:pt x="13507" y="10795"/>
                      </a:lnTo>
                      <a:lnTo>
                        <a:pt x="13653" y="10746"/>
                      </a:lnTo>
                      <a:lnTo>
                        <a:pt x="13824" y="10697"/>
                      </a:lnTo>
                      <a:lnTo>
                        <a:pt x="13971" y="10624"/>
                      </a:lnTo>
                      <a:lnTo>
                        <a:pt x="14264" y="10429"/>
                      </a:lnTo>
                      <a:lnTo>
                        <a:pt x="14557" y="10184"/>
                      </a:lnTo>
                      <a:lnTo>
                        <a:pt x="14826" y="9916"/>
                      </a:lnTo>
                      <a:lnTo>
                        <a:pt x="15094" y="9623"/>
                      </a:lnTo>
                      <a:lnTo>
                        <a:pt x="15314" y="9305"/>
                      </a:lnTo>
                      <a:lnTo>
                        <a:pt x="15534" y="9012"/>
                      </a:lnTo>
                      <a:lnTo>
                        <a:pt x="15705" y="8744"/>
                      </a:lnTo>
                      <a:lnTo>
                        <a:pt x="15973" y="8279"/>
                      </a:lnTo>
                      <a:lnTo>
                        <a:pt x="16047" y="8133"/>
                      </a:lnTo>
                      <a:lnTo>
                        <a:pt x="16071" y="8035"/>
                      </a:lnTo>
                      <a:lnTo>
                        <a:pt x="16047" y="7840"/>
                      </a:lnTo>
                      <a:lnTo>
                        <a:pt x="15998" y="7669"/>
                      </a:lnTo>
                      <a:lnTo>
                        <a:pt x="15900" y="7474"/>
                      </a:lnTo>
                      <a:lnTo>
                        <a:pt x="15778" y="7327"/>
                      </a:lnTo>
                      <a:lnTo>
                        <a:pt x="15485" y="7058"/>
                      </a:lnTo>
                      <a:lnTo>
                        <a:pt x="15192" y="6814"/>
                      </a:lnTo>
                      <a:lnTo>
                        <a:pt x="14655" y="6374"/>
                      </a:lnTo>
                      <a:lnTo>
                        <a:pt x="14166" y="6008"/>
                      </a:lnTo>
                      <a:lnTo>
                        <a:pt x="13971" y="5837"/>
                      </a:lnTo>
                      <a:lnTo>
                        <a:pt x="13775" y="5666"/>
                      </a:lnTo>
                      <a:lnTo>
                        <a:pt x="13653" y="5495"/>
                      </a:lnTo>
                      <a:lnTo>
                        <a:pt x="13531" y="5324"/>
                      </a:lnTo>
                      <a:lnTo>
                        <a:pt x="13482" y="5153"/>
                      </a:lnTo>
                      <a:lnTo>
                        <a:pt x="13482" y="4958"/>
                      </a:lnTo>
                      <a:lnTo>
                        <a:pt x="13531" y="4763"/>
                      </a:lnTo>
                      <a:lnTo>
                        <a:pt x="13629" y="4543"/>
                      </a:lnTo>
                      <a:lnTo>
                        <a:pt x="13800" y="4299"/>
                      </a:lnTo>
                      <a:lnTo>
                        <a:pt x="14068" y="4030"/>
                      </a:lnTo>
                      <a:lnTo>
                        <a:pt x="14239" y="3859"/>
                      </a:lnTo>
                      <a:lnTo>
                        <a:pt x="14435" y="3761"/>
                      </a:lnTo>
                      <a:lnTo>
                        <a:pt x="14655" y="3688"/>
                      </a:lnTo>
                      <a:lnTo>
                        <a:pt x="14850" y="3639"/>
                      </a:lnTo>
                      <a:lnTo>
                        <a:pt x="15070" y="3590"/>
                      </a:lnTo>
                      <a:lnTo>
                        <a:pt x="15290" y="3493"/>
                      </a:lnTo>
                      <a:lnTo>
                        <a:pt x="15485" y="3370"/>
                      </a:lnTo>
                      <a:lnTo>
                        <a:pt x="15705" y="3199"/>
                      </a:lnTo>
                      <a:lnTo>
                        <a:pt x="15876" y="3004"/>
                      </a:lnTo>
                      <a:lnTo>
                        <a:pt x="15973" y="2784"/>
                      </a:lnTo>
                      <a:lnTo>
                        <a:pt x="16047" y="2540"/>
                      </a:lnTo>
                      <a:lnTo>
                        <a:pt x="16071" y="2271"/>
                      </a:lnTo>
                      <a:lnTo>
                        <a:pt x="16047" y="2052"/>
                      </a:lnTo>
                      <a:lnTo>
                        <a:pt x="16022" y="1832"/>
                      </a:lnTo>
                      <a:lnTo>
                        <a:pt x="15949" y="1636"/>
                      </a:lnTo>
                      <a:lnTo>
                        <a:pt x="15851" y="1417"/>
                      </a:lnTo>
                      <a:lnTo>
                        <a:pt x="15754" y="1246"/>
                      </a:lnTo>
                      <a:lnTo>
                        <a:pt x="15632" y="1050"/>
                      </a:lnTo>
                      <a:lnTo>
                        <a:pt x="15509" y="879"/>
                      </a:lnTo>
                      <a:lnTo>
                        <a:pt x="15363" y="708"/>
                      </a:lnTo>
                      <a:lnTo>
                        <a:pt x="15192" y="562"/>
                      </a:lnTo>
                      <a:lnTo>
                        <a:pt x="15021" y="440"/>
                      </a:lnTo>
                      <a:lnTo>
                        <a:pt x="14826" y="318"/>
                      </a:lnTo>
                      <a:lnTo>
                        <a:pt x="14630" y="195"/>
                      </a:lnTo>
                      <a:lnTo>
                        <a:pt x="14435" y="122"/>
                      </a:lnTo>
                      <a:lnTo>
                        <a:pt x="14215" y="49"/>
                      </a:lnTo>
                      <a:lnTo>
                        <a:pt x="14020" y="24"/>
                      </a:lnTo>
                      <a:lnTo>
                        <a:pt x="13800" y="0"/>
                      </a:lnTo>
                      <a:lnTo>
                        <a:pt x="13531" y="24"/>
                      </a:lnTo>
                      <a:lnTo>
                        <a:pt x="13287" y="98"/>
                      </a:lnTo>
                      <a:lnTo>
                        <a:pt x="13067" y="195"/>
                      </a:lnTo>
                      <a:lnTo>
                        <a:pt x="12872" y="366"/>
                      </a:lnTo>
                      <a:lnTo>
                        <a:pt x="12701" y="562"/>
                      </a:lnTo>
                      <a:lnTo>
                        <a:pt x="12579" y="782"/>
                      </a:lnTo>
                      <a:lnTo>
                        <a:pt x="12505" y="977"/>
                      </a:lnTo>
                      <a:lnTo>
                        <a:pt x="12457" y="1197"/>
                      </a:lnTo>
                      <a:lnTo>
                        <a:pt x="12383" y="1417"/>
                      </a:lnTo>
                      <a:lnTo>
                        <a:pt x="12310" y="1612"/>
                      </a:lnTo>
                      <a:lnTo>
                        <a:pt x="12212" y="1832"/>
                      </a:lnTo>
                      <a:lnTo>
                        <a:pt x="12041" y="2003"/>
                      </a:lnTo>
                      <a:lnTo>
                        <a:pt x="11773" y="2271"/>
                      </a:lnTo>
                      <a:lnTo>
                        <a:pt x="11528" y="2442"/>
                      </a:lnTo>
                      <a:lnTo>
                        <a:pt x="11309" y="2540"/>
                      </a:lnTo>
                      <a:lnTo>
                        <a:pt x="11113" y="2589"/>
                      </a:lnTo>
                      <a:lnTo>
                        <a:pt x="10918" y="2589"/>
                      </a:lnTo>
                      <a:lnTo>
                        <a:pt x="10747" y="2540"/>
                      </a:lnTo>
                      <a:lnTo>
                        <a:pt x="10576" y="2418"/>
                      </a:lnTo>
                      <a:lnTo>
                        <a:pt x="10405" y="2296"/>
                      </a:lnTo>
                      <a:lnTo>
                        <a:pt x="10234" y="2100"/>
                      </a:lnTo>
                      <a:lnTo>
                        <a:pt x="10063" y="1905"/>
                      </a:lnTo>
                      <a:lnTo>
                        <a:pt x="9697" y="1417"/>
                      </a:lnTo>
                      <a:lnTo>
                        <a:pt x="9257" y="879"/>
                      </a:lnTo>
                      <a:lnTo>
                        <a:pt x="9013" y="586"/>
                      </a:lnTo>
                      <a:lnTo>
                        <a:pt x="8744" y="293"/>
                      </a:lnTo>
                      <a:lnTo>
                        <a:pt x="8598" y="171"/>
                      </a:lnTo>
                      <a:lnTo>
                        <a:pt x="8402" y="73"/>
                      </a:lnTo>
                      <a:lnTo>
                        <a:pt x="8231" y="24"/>
                      </a:lnTo>
                      <a:lnTo>
                        <a:pt x="80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Google Shape;531;p42">
                  <a:extLst>
                    <a:ext uri="{FF2B5EF4-FFF2-40B4-BE49-F238E27FC236}">
                      <a16:creationId xmlns:a16="http://schemas.microsoft.com/office/drawing/2014/main" id="{0DD31D72-E19D-A151-4345-62232738A071}"/>
                    </a:ext>
                  </a:extLst>
                </p:cNvPr>
                <p:cNvSpPr/>
                <p:nvPr/>
              </p:nvSpPr>
              <p:spPr>
                <a:xfrm>
                  <a:off x="8798898" y="1139946"/>
                  <a:ext cx="183775" cy="17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0" h="16120" extrusionOk="0">
                      <a:moveTo>
                        <a:pt x="7645" y="1"/>
                      </a:moveTo>
                      <a:lnTo>
                        <a:pt x="7303" y="25"/>
                      </a:lnTo>
                      <a:lnTo>
                        <a:pt x="7010" y="98"/>
                      </a:lnTo>
                      <a:lnTo>
                        <a:pt x="6766" y="172"/>
                      </a:lnTo>
                      <a:lnTo>
                        <a:pt x="6546" y="294"/>
                      </a:lnTo>
                      <a:lnTo>
                        <a:pt x="6351" y="391"/>
                      </a:lnTo>
                      <a:lnTo>
                        <a:pt x="6204" y="538"/>
                      </a:lnTo>
                      <a:lnTo>
                        <a:pt x="6058" y="660"/>
                      </a:lnTo>
                      <a:lnTo>
                        <a:pt x="5960" y="782"/>
                      </a:lnTo>
                      <a:lnTo>
                        <a:pt x="5569" y="856"/>
                      </a:lnTo>
                      <a:lnTo>
                        <a:pt x="5203" y="978"/>
                      </a:lnTo>
                      <a:lnTo>
                        <a:pt x="4885" y="1149"/>
                      </a:lnTo>
                      <a:lnTo>
                        <a:pt x="4617" y="1320"/>
                      </a:lnTo>
                      <a:lnTo>
                        <a:pt x="4372" y="1539"/>
                      </a:lnTo>
                      <a:lnTo>
                        <a:pt x="4177" y="1759"/>
                      </a:lnTo>
                      <a:lnTo>
                        <a:pt x="4030" y="2028"/>
                      </a:lnTo>
                      <a:lnTo>
                        <a:pt x="3908" y="2296"/>
                      </a:lnTo>
                      <a:lnTo>
                        <a:pt x="3811" y="2565"/>
                      </a:lnTo>
                      <a:lnTo>
                        <a:pt x="3737" y="2834"/>
                      </a:lnTo>
                      <a:lnTo>
                        <a:pt x="3689" y="3127"/>
                      </a:lnTo>
                      <a:lnTo>
                        <a:pt x="3640" y="3420"/>
                      </a:lnTo>
                      <a:lnTo>
                        <a:pt x="3640" y="3713"/>
                      </a:lnTo>
                      <a:lnTo>
                        <a:pt x="3640" y="3982"/>
                      </a:lnTo>
                      <a:lnTo>
                        <a:pt x="3689" y="4495"/>
                      </a:lnTo>
                      <a:lnTo>
                        <a:pt x="3689" y="4519"/>
                      </a:lnTo>
                      <a:lnTo>
                        <a:pt x="3566" y="4568"/>
                      </a:lnTo>
                      <a:lnTo>
                        <a:pt x="3469" y="4666"/>
                      </a:lnTo>
                      <a:lnTo>
                        <a:pt x="3395" y="4812"/>
                      </a:lnTo>
                      <a:lnTo>
                        <a:pt x="3322" y="4983"/>
                      </a:lnTo>
                      <a:lnTo>
                        <a:pt x="3273" y="5178"/>
                      </a:lnTo>
                      <a:lnTo>
                        <a:pt x="3249" y="5398"/>
                      </a:lnTo>
                      <a:lnTo>
                        <a:pt x="3224" y="5642"/>
                      </a:lnTo>
                      <a:lnTo>
                        <a:pt x="3249" y="5887"/>
                      </a:lnTo>
                      <a:lnTo>
                        <a:pt x="3298" y="6155"/>
                      </a:lnTo>
                      <a:lnTo>
                        <a:pt x="3347" y="6400"/>
                      </a:lnTo>
                      <a:lnTo>
                        <a:pt x="3444" y="6619"/>
                      </a:lnTo>
                      <a:lnTo>
                        <a:pt x="3542" y="6790"/>
                      </a:lnTo>
                      <a:lnTo>
                        <a:pt x="3640" y="6961"/>
                      </a:lnTo>
                      <a:lnTo>
                        <a:pt x="3762" y="7059"/>
                      </a:lnTo>
                      <a:lnTo>
                        <a:pt x="3884" y="7132"/>
                      </a:lnTo>
                      <a:lnTo>
                        <a:pt x="4030" y="7132"/>
                      </a:lnTo>
                      <a:lnTo>
                        <a:pt x="4104" y="7108"/>
                      </a:lnTo>
                      <a:lnTo>
                        <a:pt x="4275" y="7523"/>
                      </a:lnTo>
                      <a:lnTo>
                        <a:pt x="4494" y="7889"/>
                      </a:lnTo>
                      <a:lnTo>
                        <a:pt x="4714" y="8256"/>
                      </a:lnTo>
                      <a:lnTo>
                        <a:pt x="4983" y="8598"/>
                      </a:lnTo>
                      <a:lnTo>
                        <a:pt x="5252" y="8891"/>
                      </a:lnTo>
                      <a:lnTo>
                        <a:pt x="5545" y="9159"/>
                      </a:lnTo>
                      <a:lnTo>
                        <a:pt x="5862" y="9404"/>
                      </a:lnTo>
                      <a:lnTo>
                        <a:pt x="6180" y="9623"/>
                      </a:lnTo>
                      <a:lnTo>
                        <a:pt x="6180" y="10698"/>
                      </a:lnTo>
                      <a:lnTo>
                        <a:pt x="5667" y="10747"/>
                      </a:lnTo>
                      <a:lnTo>
                        <a:pt x="5081" y="10845"/>
                      </a:lnTo>
                      <a:lnTo>
                        <a:pt x="4519" y="10967"/>
                      </a:lnTo>
                      <a:lnTo>
                        <a:pt x="3957" y="11089"/>
                      </a:lnTo>
                      <a:lnTo>
                        <a:pt x="3420" y="11260"/>
                      </a:lnTo>
                      <a:lnTo>
                        <a:pt x="2931" y="11455"/>
                      </a:lnTo>
                      <a:lnTo>
                        <a:pt x="2467" y="11675"/>
                      </a:lnTo>
                      <a:lnTo>
                        <a:pt x="2028" y="11919"/>
                      </a:lnTo>
                      <a:lnTo>
                        <a:pt x="1637" y="12188"/>
                      </a:lnTo>
                      <a:lnTo>
                        <a:pt x="1271" y="12456"/>
                      </a:lnTo>
                      <a:lnTo>
                        <a:pt x="953" y="12774"/>
                      </a:lnTo>
                      <a:lnTo>
                        <a:pt x="684" y="13116"/>
                      </a:lnTo>
                      <a:lnTo>
                        <a:pt x="440" y="13458"/>
                      </a:lnTo>
                      <a:lnTo>
                        <a:pt x="269" y="13849"/>
                      </a:lnTo>
                      <a:lnTo>
                        <a:pt x="123" y="14239"/>
                      </a:lnTo>
                      <a:lnTo>
                        <a:pt x="49" y="14679"/>
                      </a:lnTo>
                      <a:lnTo>
                        <a:pt x="1" y="15119"/>
                      </a:lnTo>
                      <a:lnTo>
                        <a:pt x="49" y="15167"/>
                      </a:lnTo>
                      <a:lnTo>
                        <a:pt x="245" y="15265"/>
                      </a:lnTo>
                      <a:lnTo>
                        <a:pt x="416" y="15338"/>
                      </a:lnTo>
                      <a:lnTo>
                        <a:pt x="636" y="15436"/>
                      </a:lnTo>
                      <a:lnTo>
                        <a:pt x="904" y="15534"/>
                      </a:lnTo>
                      <a:lnTo>
                        <a:pt x="1271" y="15607"/>
                      </a:lnTo>
                      <a:lnTo>
                        <a:pt x="1710" y="15705"/>
                      </a:lnTo>
                      <a:lnTo>
                        <a:pt x="2223" y="15802"/>
                      </a:lnTo>
                      <a:lnTo>
                        <a:pt x="2834" y="15876"/>
                      </a:lnTo>
                      <a:lnTo>
                        <a:pt x="3566" y="15973"/>
                      </a:lnTo>
                      <a:lnTo>
                        <a:pt x="4397" y="16022"/>
                      </a:lnTo>
                      <a:lnTo>
                        <a:pt x="5325" y="16071"/>
                      </a:lnTo>
                      <a:lnTo>
                        <a:pt x="6399" y="16096"/>
                      </a:lnTo>
                      <a:lnTo>
                        <a:pt x="7621" y="16120"/>
                      </a:lnTo>
                      <a:lnTo>
                        <a:pt x="8817" y="16096"/>
                      </a:lnTo>
                      <a:lnTo>
                        <a:pt x="9892" y="16071"/>
                      </a:lnTo>
                      <a:lnTo>
                        <a:pt x="10844" y="16022"/>
                      </a:lnTo>
                      <a:lnTo>
                        <a:pt x="11675" y="15973"/>
                      </a:lnTo>
                      <a:lnTo>
                        <a:pt x="12408" y="15876"/>
                      </a:lnTo>
                      <a:lnTo>
                        <a:pt x="13018" y="15802"/>
                      </a:lnTo>
                      <a:lnTo>
                        <a:pt x="13555" y="15705"/>
                      </a:lnTo>
                      <a:lnTo>
                        <a:pt x="13995" y="15607"/>
                      </a:lnTo>
                      <a:lnTo>
                        <a:pt x="14361" y="15534"/>
                      </a:lnTo>
                      <a:lnTo>
                        <a:pt x="14654" y="15436"/>
                      </a:lnTo>
                      <a:lnTo>
                        <a:pt x="14874" y="15338"/>
                      </a:lnTo>
                      <a:lnTo>
                        <a:pt x="15045" y="15265"/>
                      </a:lnTo>
                      <a:lnTo>
                        <a:pt x="15216" y="15167"/>
                      </a:lnTo>
                      <a:lnTo>
                        <a:pt x="15289" y="15119"/>
                      </a:lnTo>
                      <a:lnTo>
                        <a:pt x="15241" y="14655"/>
                      </a:lnTo>
                      <a:lnTo>
                        <a:pt x="15167" y="14215"/>
                      </a:lnTo>
                      <a:lnTo>
                        <a:pt x="15045" y="13800"/>
                      </a:lnTo>
                      <a:lnTo>
                        <a:pt x="14874" y="13409"/>
                      </a:lnTo>
                      <a:lnTo>
                        <a:pt x="14630" y="13043"/>
                      </a:lnTo>
                      <a:lnTo>
                        <a:pt x="14361" y="12701"/>
                      </a:lnTo>
                      <a:lnTo>
                        <a:pt x="14044" y="12408"/>
                      </a:lnTo>
                      <a:lnTo>
                        <a:pt x="13678" y="12115"/>
                      </a:lnTo>
                      <a:lnTo>
                        <a:pt x="13287" y="11846"/>
                      </a:lnTo>
                      <a:lnTo>
                        <a:pt x="12847" y="11626"/>
                      </a:lnTo>
                      <a:lnTo>
                        <a:pt x="12359" y="11406"/>
                      </a:lnTo>
                      <a:lnTo>
                        <a:pt x="11846" y="11235"/>
                      </a:lnTo>
                      <a:lnTo>
                        <a:pt x="11284" y="11064"/>
                      </a:lnTo>
                      <a:lnTo>
                        <a:pt x="10698" y="10942"/>
                      </a:lnTo>
                      <a:lnTo>
                        <a:pt x="10063" y="10820"/>
                      </a:lnTo>
                      <a:lnTo>
                        <a:pt x="9428" y="10747"/>
                      </a:lnTo>
                      <a:lnTo>
                        <a:pt x="9110" y="10722"/>
                      </a:lnTo>
                      <a:lnTo>
                        <a:pt x="9110" y="9623"/>
                      </a:lnTo>
                      <a:lnTo>
                        <a:pt x="9428" y="9404"/>
                      </a:lnTo>
                      <a:lnTo>
                        <a:pt x="9745" y="9159"/>
                      </a:lnTo>
                      <a:lnTo>
                        <a:pt x="10039" y="8891"/>
                      </a:lnTo>
                      <a:lnTo>
                        <a:pt x="10332" y="8598"/>
                      </a:lnTo>
                      <a:lnTo>
                        <a:pt x="10576" y="8256"/>
                      </a:lnTo>
                      <a:lnTo>
                        <a:pt x="10796" y="7889"/>
                      </a:lnTo>
                      <a:lnTo>
                        <a:pt x="11015" y="7523"/>
                      </a:lnTo>
                      <a:lnTo>
                        <a:pt x="11186" y="7108"/>
                      </a:lnTo>
                      <a:lnTo>
                        <a:pt x="11260" y="7132"/>
                      </a:lnTo>
                      <a:lnTo>
                        <a:pt x="11406" y="7132"/>
                      </a:lnTo>
                      <a:lnTo>
                        <a:pt x="11528" y="7059"/>
                      </a:lnTo>
                      <a:lnTo>
                        <a:pt x="11650" y="6961"/>
                      </a:lnTo>
                      <a:lnTo>
                        <a:pt x="11748" y="6790"/>
                      </a:lnTo>
                      <a:lnTo>
                        <a:pt x="11846" y="6619"/>
                      </a:lnTo>
                      <a:lnTo>
                        <a:pt x="11944" y="6400"/>
                      </a:lnTo>
                      <a:lnTo>
                        <a:pt x="11992" y="6155"/>
                      </a:lnTo>
                      <a:lnTo>
                        <a:pt x="12041" y="5887"/>
                      </a:lnTo>
                      <a:lnTo>
                        <a:pt x="12066" y="5642"/>
                      </a:lnTo>
                      <a:lnTo>
                        <a:pt x="12041" y="5398"/>
                      </a:lnTo>
                      <a:lnTo>
                        <a:pt x="12017" y="5203"/>
                      </a:lnTo>
                      <a:lnTo>
                        <a:pt x="11968" y="5007"/>
                      </a:lnTo>
                      <a:lnTo>
                        <a:pt x="11919" y="4836"/>
                      </a:lnTo>
                      <a:lnTo>
                        <a:pt x="11846" y="4690"/>
                      </a:lnTo>
                      <a:lnTo>
                        <a:pt x="11748" y="4592"/>
                      </a:lnTo>
                      <a:lnTo>
                        <a:pt x="11626" y="4519"/>
                      </a:lnTo>
                      <a:lnTo>
                        <a:pt x="11699" y="4153"/>
                      </a:lnTo>
                      <a:lnTo>
                        <a:pt x="11724" y="3811"/>
                      </a:lnTo>
                      <a:lnTo>
                        <a:pt x="11724" y="3493"/>
                      </a:lnTo>
                      <a:lnTo>
                        <a:pt x="11724" y="3200"/>
                      </a:lnTo>
                      <a:lnTo>
                        <a:pt x="11699" y="2907"/>
                      </a:lnTo>
                      <a:lnTo>
                        <a:pt x="11650" y="2638"/>
                      </a:lnTo>
                      <a:lnTo>
                        <a:pt x="11577" y="2394"/>
                      </a:lnTo>
                      <a:lnTo>
                        <a:pt x="11504" y="2150"/>
                      </a:lnTo>
                      <a:lnTo>
                        <a:pt x="11406" y="1930"/>
                      </a:lnTo>
                      <a:lnTo>
                        <a:pt x="11309" y="1710"/>
                      </a:lnTo>
                      <a:lnTo>
                        <a:pt x="11186" y="1515"/>
                      </a:lnTo>
                      <a:lnTo>
                        <a:pt x="11040" y="1344"/>
                      </a:lnTo>
                      <a:lnTo>
                        <a:pt x="10893" y="1173"/>
                      </a:lnTo>
                      <a:lnTo>
                        <a:pt x="10747" y="1026"/>
                      </a:lnTo>
                      <a:lnTo>
                        <a:pt x="10429" y="758"/>
                      </a:lnTo>
                      <a:lnTo>
                        <a:pt x="10063" y="562"/>
                      </a:lnTo>
                      <a:lnTo>
                        <a:pt x="9697" y="367"/>
                      </a:lnTo>
                      <a:lnTo>
                        <a:pt x="9330" y="245"/>
                      </a:lnTo>
                      <a:lnTo>
                        <a:pt x="8964" y="147"/>
                      </a:lnTo>
                      <a:lnTo>
                        <a:pt x="8598" y="74"/>
                      </a:lnTo>
                      <a:lnTo>
                        <a:pt x="8256" y="25"/>
                      </a:lnTo>
                      <a:lnTo>
                        <a:pt x="79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9" name="Google Shape;532;p42">
                  <a:extLst>
                    <a:ext uri="{FF2B5EF4-FFF2-40B4-BE49-F238E27FC236}">
                      <a16:creationId xmlns:a16="http://schemas.microsoft.com/office/drawing/2014/main" id="{F42BD59B-2368-D398-6697-F9DE7AD5E526}"/>
                    </a:ext>
                  </a:extLst>
                </p:cNvPr>
                <p:cNvGrpSpPr/>
                <p:nvPr/>
              </p:nvGrpSpPr>
              <p:grpSpPr>
                <a:xfrm>
                  <a:off x="8575926" y="3556979"/>
                  <a:ext cx="200629" cy="153934"/>
                  <a:chOff x="4619382" y="6635669"/>
                  <a:chExt cx="389550" cy="416453"/>
                </a:xfrm>
              </p:grpSpPr>
              <p:sp>
                <p:nvSpPr>
                  <p:cNvPr id="20" name="Google Shape;533;p42">
                    <a:extLst>
                      <a:ext uri="{FF2B5EF4-FFF2-40B4-BE49-F238E27FC236}">
                        <a16:creationId xmlns:a16="http://schemas.microsoft.com/office/drawing/2014/main" id="{093591FA-E597-33C7-3F58-1C944C0DC528}"/>
                      </a:ext>
                    </a:extLst>
                  </p:cNvPr>
                  <p:cNvSpPr/>
                  <p:nvPr/>
                </p:nvSpPr>
                <p:spPr>
                  <a:xfrm>
                    <a:off x="4619382" y="6635669"/>
                    <a:ext cx="389550" cy="416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22" h="13287" extrusionOk="0">
                        <a:moveTo>
                          <a:pt x="366" y="0"/>
                        </a:moveTo>
                        <a:lnTo>
                          <a:pt x="293" y="49"/>
                        </a:lnTo>
                        <a:lnTo>
                          <a:pt x="195" y="74"/>
                        </a:lnTo>
                        <a:lnTo>
                          <a:pt x="122" y="147"/>
                        </a:lnTo>
                        <a:lnTo>
                          <a:pt x="73" y="220"/>
                        </a:lnTo>
                        <a:lnTo>
                          <a:pt x="25" y="293"/>
                        </a:lnTo>
                        <a:lnTo>
                          <a:pt x="0" y="391"/>
                        </a:lnTo>
                        <a:lnTo>
                          <a:pt x="0" y="489"/>
                        </a:lnTo>
                        <a:lnTo>
                          <a:pt x="0" y="12798"/>
                        </a:lnTo>
                        <a:lnTo>
                          <a:pt x="0" y="12896"/>
                        </a:lnTo>
                        <a:lnTo>
                          <a:pt x="25" y="12993"/>
                        </a:lnTo>
                        <a:lnTo>
                          <a:pt x="73" y="13067"/>
                        </a:lnTo>
                        <a:lnTo>
                          <a:pt x="122" y="13140"/>
                        </a:lnTo>
                        <a:lnTo>
                          <a:pt x="195" y="13213"/>
                        </a:lnTo>
                        <a:lnTo>
                          <a:pt x="293" y="13238"/>
                        </a:lnTo>
                        <a:lnTo>
                          <a:pt x="366" y="13287"/>
                        </a:lnTo>
                        <a:lnTo>
                          <a:pt x="17756" y="13287"/>
                        </a:lnTo>
                        <a:lnTo>
                          <a:pt x="17829" y="13238"/>
                        </a:lnTo>
                        <a:lnTo>
                          <a:pt x="17927" y="13213"/>
                        </a:lnTo>
                        <a:lnTo>
                          <a:pt x="18000" y="13140"/>
                        </a:lnTo>
                        <a:lnTo>
                          <a:pt x="18049" y="13067"/>
                        </a:lnTo>
                        <a:lnTo>
                          <a:pt x="18098" y="12993"/>
                        </a:lnTo>
                        <a:lnTo>
                          <a:pt x="18122" y="12896"/>
                        </a:lnTo>
                        <a:lnTo>
                          <a:pt x="18122" y="12798"/>
                        </a:lnTo>
                        <a:lnTo>
                          <a:pt x="18122" y="12700"/>
                        </a:lnTo>
                        <a:lnTo>
                          <a:pt x="18098" y="12603"/>
                        </a:lnTo>
                        <a:lnTo>
                          <a:pt x="18049" y="12529"/>
                        </a:lnTo>
                        <a:lnTo>
                          <a:pt x="18000" y="12456"/>
                        </a:lnTo>
                        <a:lnTo>
                          <a:pt x="17927" y="12383"/>
                        </a:lnTo>
                        <a:lnTo>
                          <a:pt x="17829" y="12358"/>
                        </a:lnTo>
                        <a:lnTo>
                          <a:pt x="17756" y="12310"/>
                        </a:lnTo>
                        <a:lnTo>
                          <a:pt x="977" y="12310"/>
                        </a:lnTo>
                        <a:lnTo>
                          <a:pt x="977" y="489"/>
                        </a:lnTo>
                        <a:lnTo>
                          <a:pt x="953" y="391"/>
                        </a:lnTo>
                        <a:lnTo>
                          <a:pt x="928" y="293"/>
                        </a:lnTo>
                        <a:lnTo>
                          <a:pt x="879" y="220"/>
                        </a:lnTo>
                        <a:lnTo>
                          <a:pt x="830" y="147"/>
                        </a:lnTo>
                        <a:lnTo>
                          <a:pt x="757" y="74"/>
                        </a:lnTo>
                        <a:lnTo>
                          <a:pt x="660" y="49"/>
                        </a:lnTo>
                        <a:lnTo>
                          <a:pt x="58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Google Shape;534;p42">
                    <a:extLst>
                      <a:ext uri="{FF2B5EF4-FFF2-40B4-BE49-F238E27FC236}">
                        <a16:creationId xmlns:a16="http://schemas.microsoft.com/office/drawing/2014/main" id="{F687249B-CF83-656D-C028-F6FFDC5406F3}"/>
                      </a:ext>
                    </a:extLst>
                  </p:cNvPr>
                  <p:cNvSpPr/>
                  <p:nvPr/>
                </p:nvSpPr>
                <p:spPr>
                  <a:xfrm>
                    <a:off x="4619382" y="6713363"/>
                    <a:ext cx="389550" cy="249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82" h="9966" extrusionOk="0">
                        <a:moveTo>
                          <a:pt x="14752" y="1"/>
                        </a:moveTo>
                        <a:lnTo>
                          <a:pt x="14629" y="49"/>
                        </a:lnTo>
                        <a:lnTo>
                          <a:pt x="14507" y="98"/>
                        </a:lnTo>
                        <a:lnTo>
                          <a:pt x="14410" y="196"/>
                        </a:lnTo>
                        <a:lnTo>
                          <a:pt x="14336" y="294"/>
                        </a:lnTo>
                        <a:lnTo>
                          <a:pt x="14263" y="416"/>
                        </a:lnTo>
                        <a:lnTo>
                          <a:pt x="14239" y="538"/>
                        </a:lnTo>
                        <a:lnTo>
                          <a:pt x="14214" y="684"/>
                        </a:lnTo>
                        <a:lnTo>
                          <a:pt x="14239" y="831"/>
                        </a:lnTo>
                        <a:lnTo>
                          <a:pt x="14288" y="1002"/>
                        </a:lnTo>
                        <a:lnTo>
                          <a:pt x="11308" y="4372"/>
                        </a:lnTo>
                        <a:lnTo>
                          <a:pt x="11161" y="4323"/>
                        </a:lnTo>
                        <a:lnTo>
                          <a:pt x="11015" y="4299"/>
                        </a:lnTo>
                        <a:lnTo>
                          <a:pt x="10844" y="4323"/>
                        </a:lnTo>
                        <a:lnTo>
                          <a:pt x="10087" y="3005"/>
                        </a:lnTo>
                        <a:lnTo>
                          <a:pt x="10160" y="2907"/>
                        </a:lnTo>
                        <a:lnTo>
                          <a:pt x="10209" y="2809"/>
                        </a:lnTo>
                        <a:lnTo>
                          <a:pt x="10233" y="2687"/>
                        </a:lnTo>
                        <a:lnTo>
                          <a:pt x="10233" y="2565"/>
                        </a:lnTo>
                        <a:lnTo>
                          <a:pt x="10233" y="2418"/>
                        </a:lnTo>
                        <a:lnTo>
                          <a:pt x="10184" y="2296"/>
                        </a:lnTo>
                        <a:lnTo>
                          <a:pt x="10136" y="2174"/>
                        </a:lnTo>
                        <a:lnTo>
                          <a:pt x="10038" y="2077"/>
                        </a:lnTo>
                        <a:lnTo>
                          <a:pt x="9940" y="2003"/>
                        </a:lnTo>
                        <a:lnTo>
                          <a:pt x="9818" y="1930"/>
                        </a:lnTo>
                        <a:lnTo>
                          <a:pt x="9696" y="1906"/>
                        </a:lnTo>
                        <a:lnTo>
                          <a:pt x="9549" y="1881"/>
                        </a:lnTo>
                        <a:lnTo>
                          <a:pt x="9427" y="1906"/>
                        </a:lnTo>
                        <a:lnTo>
                          <a:pt x="9281" y="1930"/>
                        </a:lnTo>
                        <a:lnTo>
                          <a:pt x="9183" y="2003"/>
                        </a:lnTo>
                        <a:lnTo>
                          <a:pt x="9085" y="2077"/>
                        </a:lnTo>
                        <a:lnTo>
                          <a:pt x="8988" y="2174"/>
                        </a:lnTo>
                        <a:lnTo>
                          <a:pt x="8939" y="2296"/>
                        </a:lnTo>
                        <a:lnTo>
                          <a:pt x="8890" y="2418"/>
                        </a:lnTo>
                        <a:lnTo>
                          <a:pt x="8866" y="2565"/>
                        </a:lnTo>
                        <a:lnTo>
                          <a:pt x="8890" y="2663"/>
                        </a:lnTo>
                        <a:lnTo>
                          <a:pt x="8914" y="2785"/>
                        </a:lnTo>
                        <a:lnTo>
                          <a:pt x="8939" y="2883"/>
                        </a:lnTo>
                        <a:lnTo>
                          <a:pt x="8988" y="2956"/>
                        </a:lnTo>
                        <a:lnTo>
                          <a:pt x="6521" y="6668"/>
                        </a:lnTo>
                        <a:lnTo>
                          <a:pt x="6399" y="6644"/>
                        </a:lnTo>
                        <a:lnTo>
                          <a:pt x="6130" y="6644"/>
                        </a:lnTo>
                        <a:lnTo>
                          <a:pt x="5959" y="6717"/>
                        </a:lnTo>
                        <a:lnTo>
                          <a:pt x="4714" y="5398"/>
                        </a:lnTo>
                        <a:lnTo>
                          <a:pt x="4763" y="5252"/>
                        </a:lnTo>
                        <a:lnTo>
                          <a:pt x="4763" y="5105"/>
                        </a:lnTo>
                        <a:lnTo>
                          <a:pt x="4763" y="4958"/>
                        </a:lnTo>
                        <a:lnTo>
                          <a:pt x="4714" y="4836"/>
                        </a:lnTo>
                        <a:lnTo>
                          <a:pt x="4665" y="4714"/>
                        </a:lnTo>
                        <a:lnTo>
                          <a:pt x="4567" y="4617"/>
                        </a:lnTo>
                        <a:lnTo>
                          <a:pt x="4470" y="4543"/>
                        </a:lnTo>
                        <a:lnTo>
                          <a:pt x="4347" y="4470"/>
                        </a:lnTo>
                        <a:lnTo>
                          <a:pt x="4225" y="4446"/>
                        </a:lnTo>
                        <a:lnTo>
                          <a:pt x="4079" y="4421"/>
                        </a:lnTo>
                        <a:lnTo>
                          <a:pt x="3957" y="4446"/>
                        </a:lnTo>
                        <a:lnTo>
                          <a:pt x="3810" y="4470"/>
                        </a:lnTo>
                        <a:lnTo>
                          <a:pt x="3712" y="4543"/>
                        </a:lnTo>
                        <a:lnTo>
                          <a:pt x="3615" y="4617"/>
                        </a:lnTo>
                        <a:lnTo>
                          <a:pt x="3517" y="4714"/>
                        </a:lnTo>
                        <a:lnTo>
                          <a:pt x="3468" y="4836"/>
                        </a:lnTo>
                        <a:lnTo>
                          <a:pt x="3419" y="4958"/>
                        </a:lnTo>
                        <a:lnTo>
                          <a:pt x="3395" y="5105"/>
                        </a:lnTo>
                        <a:lnTo>
                          <a:pt x="3419" y="5276"/>
                        </a:lnTo>
                        <a:lnTo>
                          <a:pt x="3493" y="5447"/>
                        </a:lnTo>
                        <a:lnTo>
                          <a:pt x="49" y="9574"/>
                        </a:lnTo>
                        <a:lnTo>
                          <a:pt x="0" y="9648"/>
                        </a:lnTo>
                        <a:lnTo>
                          <a:pt x="0" y="9745"/>
                        </a:lnTo>
                        <a:lnTo>
                          <a:pt x="25" y="9843"/>
                        </a:lnTo>
                        <a:lnTo>
                          <a:pt x="98" y="9916"/>
                        </a:lnTo>
                        <a:lnTo>
                          <a:pt x="171" y="9965"/>
                        </a:lnTo>
                        <a:lnTo>
                          <a:pt x="244" y="9965"/>
                        </a:lnTo>
                        <a:lnTo>
                          <a:pt x="342" y="9941"/>
                        </a:lnTo>
                        <a:lnTo>
                          <a:pt x="440" y="9892"/>
                        </a:lnTo>
                        <a:lnTo>
                          <a:pt x="3859" y="5740"/>
                        </a:lnTo>
                        <a:lnTo>
                          <a:pt x="3981" y="5789"/>
                        </a:lnTo>
                        <a:lnTo>
                          <a:pt x="4079" y="5789"/>
                        </a:lnTo>
                        <a:lnTo>
                          <a:pt x="4225" y="5764"/>
                        </a:lnTo>
                        <a:lnTo>
                          <a:pt x="4347" y="5740"/>
                        </a:lnTo>
                        <a:lnTo>
                          <a:pt x="5642" y="7083"/>
                        </a:lnTo>
                        <a:lnTo>
                          <a:pt x="5617" y="7205"/>
                        </a:lnTo>
                        <a:lnTo>
                          <a:pt x="5617" y="7328"/>
                        </a:lnTo>
                        <a:lnTo>
                          <a:pt x="5617" y="7450"/>
                        </a:lnTo>
                        <a:lnTo>
                          <a:pt x="5666" y="7572"/>
                        </a:lnTo>
                        <a:lnTo>
                          <a:pt x="5740" y="7694"/>
                        </a:lnTo>
                        <a:lnTo>
                          <a:pt x="5813" y="7792"/>
                        </a:lnTo>
                        <a:lnTo>
                          <a:pt x="5910" y="7889"/>
                        </a:lnTo>
                        <a:lnTo>
                          <a:pt x="6033" y="7938"/>
                        </a:lnTo>
                        <a:lnTo>
                          <a:pt x="6155" y="7987"/>
                        </a:lnTo>
                        <a:lnTo>
                          <a:pt x="6301" y="8011"/>
                        </a:lnTo>
                        <a:lnTo>
                          <a:pt x="6448" y="7987"/>
                        </a:lnTo>
                        <a:lnTo>
                          <a:pt x="6570" y="7938"/>
                        </a:lnTo>
                        <a:lnTo>
                          <a:pt x="6692" y="7889"/>
                        </a:lnTo>
                        <a:lnTo>
                          <a:pt x="6790" y="7792"/>
                        </a:lnTo>
                        <a:lnTo>
                          <a:pt x="6863" y="7694"/>
                        </a:lnTo>
                        <a:lnTo>
                          <a:pt x="6936" y="7572"/>
                        </a:lnTo>
                        <a:lnTo>
                          <a:pt x="6961" y="7450"/>
                        </a:lnTo>
                        <a:lnTo>
                          <a:pt x="6985" y="7328"/>
                        </a:lnTo>
                        <a:lnTo>
                          <a:pt x="6961" y="7132"/>
                        </a:lnTo>
                        <a:lnTo>
                          <a:pt x="6887" y="6986"/>
                        </a:lnTo>
                        <a:lnTo>
                          <a:pt x="9403" y="3224"/>
                        </a:lnTo>
                        <a:lnTo>
                          <a:pt x="9549" y="3249"/>
                        </a:lnTo>
                        <a:lnTo>
                          <a:pt x="9647" y="3249"/>
                        </a:lnTo>
                        <a:lnTo>
                          <a:pt x="10429" y="4617"/>
                        </a:lnTo>
                        <a:lnTo>
                          <a:pt x="10355" y="4788"/>
                        </a:lnTo>
                        <a:lnTo>
                          <a:pt x="10331" y="4885"/>
                        </a:lnTo>
                        <a:lnTo>
                          <a:pt x="10331" y="4983"/>
                        </a:lnTo>
                        <a:lnTo>
                          <a:pt x="10331" y="5129"/>
                        </a:lnTo>
                        <a:lnTo>
                          <a:pt x="10380" y="5252"/>
                        </a:lnTo>
                        <a:lnTo>
                          <a:pt x="10429" y="5374"/>
                        </a:lnTo>
                        <a:lnTo>
                          <a:pt x="10526" y="5471"/>
                        </a:lnTo>
                        <a:lnTo>
                          <a:pt x="10624" y="5569"/>
                        </a:lnTo>
                        <a:lnTo>
                          <a:pt x="10746" y="5618"/>
                        </a:lnTo>
                        <a:lnTo>
                          <a:pt x="10868" y="5667"/>
                        </a:lnTo>
                        <a:lnTo>
                          <a:pt x="11137" y="5667"/>
                        </a:lnTo>
                        <a:lnTo>
                          <a:pt x="11284" y="5618"/>
                        </a:lnTo>
                        <a:lnTo>
                          <a:pt x="11381" y="5569"/>
                        </a:lnTo>
                        <a:lnTo>
                          <a:pt x="11479" y="5471"/>
                        </a:lnTo>
                        <a:lnTo>
                          <a:pt x="11577" y="5374"/>
                        </a:lnTo>
                        <a:lnTo>
                          <a:pt x="11625" y="5252"/>
                        </a:lnTo>
                        <a:lnTo>
                          <a:pt x="11674" y="5129"/>
                        </a:lnTo>
                        <a:lnTo>
                          <a:pt x="11699" y="4983"/>
                        </a:lnTo>
                        <a:lnTo>
                          <a:pt x="11674" y="4861"/>
                        </a:lnTo>
                        <a:lnTo>
                          <a:pt x="11650" y="4739"/>
                        </a:lnTo>
                        <a:lnTo>
                          <a:pt x="14654" y="1319"/>
                        </a:lnTo>
                        <a:lnTo>
                          <a:pt x="14776" y="1344"/>
                        </a:lnTo>
                        <a:lnTo>
                          <a:pt x="14898" y="1368"/>
                        </a:lnTo>
                        <a:lnTo>
                          <a:pt x="15045" y="1344"/>
                        </a:lnTo>
                        <a:lnTo>
                          <a:pt x="15167" y="1295"/>
                        </a:lnTo>
                        <a:lnTo>
                          <a:pt x="15289" y="1246"/>
                        </a:lnTo>
                        <a:lnTo>
                          <a:pt x="15387" y="1148"/>
                        </a:lnTo>
                        <a:lnTo>
                          <a:pt x="15460" y="1051"/>
                        </a:lnTo>
                        <a:lnTo>
                          <a:pt x="15533" y="953"/>
                        </a:lnTo>
                        <a:lnTo>
                          <a:pt x="15558" y="807"/>
                        </a:lnTo>
                        <a:lnTo>
                          <a:pt x="15582" y="684"/>
                        </a:lnTo>
                        <a:lnTo>
                          <a:pt x="15558" y="538"/>
                        </a:lnTo>
                        <a:lnTo>
                          <a:pt x="15533" y="416"/>
                        </a:lnTo>
                        <a:lnTo>
                          <a:pt x="15460" y="294"/>
                        </a:lnTo>
                        <a:lnTo>
                          <a:pt x="15387" y="196"/>
                        </a:lnTo>
                        <a:lnTo>
                          <a:pt x="15289" y="98"/>
                        </a:lnTo>
                        <a:lnTo>
                          <a:pt x="15167" y="49"/>
                        </a:lnTo>
                        <a:lnTo>
                          <a:pt x="15045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2" name="Google Shape;535;p42">
                  <a:extLst>
                    <a:ext uri="{FF2B5EF4-FFF2-40B4-BE49-F238E27FC236}">
                      <a16:creationId xmlns:a16="http://schemas.microsoft.com/office/drawing/2014/main" id="{86A00C25-9165-6B57-D4DF-318329135220}"/>
                    </a:ext>
                  </a:extLst>
                </p:cNvPr>
                <p:cNvSpPr/>
                <p:nvPr/>
              </p:nvSpPr>
              <p:spPr>
                <a:xfrm>
                  <a:off x="3974892" y="1142861"/>
                  <a:ext cx="188352" cy="182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6" h="16267" extrusionOk="0">
                      <a:moveTo>
                        <a:pt x="11503" y="5349"/>
                      </a:moveTo>
                      <a:lnTo>
                        <a:pt x="11650" y="5398"/>
                      </a:lnTo>
                      <a:lnTo>
                        <a:pt x="11796" y="5447"/>
                      </a:lnTo>
                      <a:lnTo>
                        <a:pt x="11919" y="5545"/>
                      </a:lnTo>
                      <a:lnTo>
                        <a:pt x="12065" y="5691"/>
                      </a:lnTo>
                      <a:lnTo>
                        <a:pt x="12163" y="5838"/>
                      </a:lnTo>
                      <a:lnTo>
                        <a:pt x="12212" y="6033"/>
                      </a:lnTo>
                      <a:lnTo>
                        <a:pt x="12236" y="6229"/>
                      </a:lnTo>
                      <a:lnTo>
                        <a:pt x="12236" y="6375"/>
                      </a:lnTo>
                      <a:lnTo>
                        <a:pt x="12187" y="6522"/>
                      </a:lnTo>
                      <a:lnTo>
                        <a:pt x="12138" y="6644"/>
                      </a:lnTo>
                      <a:lnTo>
                        <a:pt x="12041" y="6766"/>
                      </a:lnTo>
                      <a:lnTo>
                        <a:pt x="7938" y="10893"/>
                      </a:lnTo>
                      <a:lnTo>
                        <a:pt x="7816" y="11015"/>
                      </a:lnTo>
                      <a:lnTo>
                        <a:pt x="7645" y="11113"/>
                      </a:lnTo>
                      <a:lnTo>
                        <a:pt x="7474" y="11186"/>
                      </a:lnTo>
                      <a:lnTo>
                        <a:pt x="7303" y="11211"/>
                      </a:lnTo>
                      <a:lnTo>
                        <a:pt x="7083" y="11211"/>
                      </a:lnTo>
                      <a:lnTo>
                        <a:pt x="6912" y="11162"/>
                      </a:lnTo>
                      <a:lnTo>
                        <a:pt x="6765" y="11064"/>
                      </a:lnTo>
                      <a:lnTo>
                        <a:pt x="6619" y="10967"/>
                      </a:lnTo>
                      <a:lnTo>
                        <a:pt x="4567" y="8915"/>
                      </a:lnTo>
                      <a:lnTo>
                        <a:pt x="4470" y="8769"/>
                      </a:lnTo>
                      <a:lnTo>
                        <a:pt x="4372" y="8622"/>
                      </a:lnTo>
                      <a:lnTo>
                        <a:pt x="4323" y="8451"/>
                      </a:lnTo>
                      <a:lnTo>
                        <a:pt x="4323" y="8280"/>
                      </a:lnTo>
                      <a:lnTo>
                        <a:pt x="4323" y="8109"/>
                      </a:lnTo>
                      <a:lnTo>
                        <a:pt x="4372" y="7938"/>
                      </a:lnTo>
                      <a:lnTo>
                        <a:pt x="4470" y="7792"/>
                      </a:lnTo>
                      <a:lnTo>
                        <a:pt x="4567" y="7670"/>
                      </a:lnTo>
                      <a:lnTo>
                        <a:pt x="4714" y="7547"/>
                      </a:lnTo>
                      <a:lnTo>
                        <a:pt x="4860" y="7474"/>
                      </a:lnTo>
                      <a:lnTo>
                        <a:pt x="5031" y="7425"/>
                      </a:lnTo>
                      <a:lnTo>
                        <a:pt x="5202" y="7401"/>
                      </a:lnTo>
                      <a:lnTo>
                        <a:pt x="5373" y="7425"/>
                      </a:lnTo>
                      <a:lnTo>
                        <a:pt x="5520" y="7474"/>
                      </a:lnTo>
                      <a:lnTo>
                        <a:pt x="5691" y="7547"/>
                      </a:lnTo>
                      <a:lnTo>
                        <a:pt x="5813" y="7670"/>
                      </a:lnTo>
                      <a:lnTo>
                        <a:pt x="7181" y="9013"/>
                      </a:lnTo>
                      <a:lnTo>
                        <a:pt x="10673" y="5667"/>
                      </a:lnTo>
                      <a:lnTo>
                        <a:pt x="10820" y="5520"/>
                      </a:lnTo>
                      <a:lnTo>
                        <a:pt x="10991" y="5423"/>
                      </a:lnTo>
                      <a:lnTo>
                        <a:pt x="11161" y="5374"/>
                      </a:lnTo>
                      <a:lnTo>
                        <a:pt x="11357" y="5349"/>
                      </a:lnTo>
                      <a:close/>
                      <a:moveTo>
                        <a:pt x="7718" y="1"/>
                      </a:moveTo>
                      <a:lnTo>
                        <a:pt x="7303" y="50"/>
                      </a:lnTo>
                      <a:lnTo>
                        <a:pt x="6887" y="98"/>
                      </a:lnTo>
                      <a:lnTo>
                        <a:pt x="6497" y="172"/>
                      </a:lnTo>
                      <a:lnTo>
                        <a:pt x="6106" y="245"/>
                      </a:lnTo>
                      <a:lnTo>
                        <a:pt x="5715" y="367"/>
                      </a:lnTo>
                      <a:lnTo>
                        <a:pt x="5349" y="489"/>
                      </a:lnTo>
                      <a:lnTo>
                        <a:pt x="4958" y="636"/>
                      </a:lnTo>
                      <a:lnTo>
                        <a:pt x="4616" y="807"/>
                      </a:lnTo>
                      <a:lnTo>
                        <a:pt x="4250" y="978"/>
                      </a:lnTo>
                      <a:lnTo>
                        <a:pt x="3908" y="1173"/>
                      </a:lnTo>
                      <a:lnTo>
                        <a:pt x="3590" y="1393"/>
                      </a:lnTo>
                      <a:lnTo>
                        <a:pt x="3273" y="1613"/>
                      </a:lnTo>
                      <a:lnTo>
                        <a:pt x="2955" y="1857"/>
                      </a:lnTo>
                      <a:lnTo>
                        <a:pt x="2662" y="2125"/>
                      </a:lnTo>
                      <a:lnTo>
                        <a:pt x="2394" y="2394"/>
                      </a:lnTo>
                      <a:lnTo>
                        <a:pt x="2125" y="2663"/>
                      </a:lnTo>
                      <a:lnTo>
                        <a:pt x="1856" y="2956"/>
                      </a:lnTo>
                      <a:lnTo>
                        <a:pt x="1612" y="3273"/>
                      </a:lnTo>
                      <a:lnTo>
                        <a:pt x="1392" y="3591"/>
                      </a:lnTo>
                      <a:lnTo>
                        <a:pt x="1172" y="3908"/>
                      </a:lnTo>
                      <a:lnTo>
                        <a:pt x="977" y="4250"/>
                      </a:lnTo>
                      <a:lnTo>
                        <a:pt x="806" y="4617"/>
                      </a:lnTo>
                      <a:lnTo>
                        <a:pt x="635" y="4959"/>
                      </a:lnTo>
                      <a:lnTo>
                        <a:pt x="489" y="5349"/>
                      </a:lnTo>
                      <a:lnTo>
                        <a:pt x="366" y="5716"/>
                      </a:lnTo>
                      <a:lnTo>
                        <a:pt x="244" y="6106"/>
                      </a:lnTo>
                      <a:lnTo>
                        <a:pt x="171" y="6497"/>
                      </a:lnTo>
                      <a:lnTo>
                        <a:pt x="98" y="6888"/>
                      </a:lnTo>
                      <a:lnTo>
                        <a:pt x="49" y="7303"/>
                      </a:lnTo>
                      <a:lnTo>
                        <a:pt x="0" y="7718"/>
                      </a:lnTo>
                      <a:lnTo>
                        <a:pt x="0" y="8134"/>
                      </a:lnTo>
                      <a:lnTo>
                        <a:pt x="0" y="8549"/>
                      </a:lnTo>
                      <a:lnTo>
                        <a:pt x="49" y="8964"/>
                      </a:lnTo>
                      <a:lnTo>
                        <a:pt x="98" y="9379"/>
                      </a:lnTo>
                      <a:lnTo>
                        <a:pt x="171" y="9770"/>
                      </a:lnTo>
                      <a:lnTo>
                        <a:pt x="244" y="10161"/>
                      </a:lnTo>
                      <a:lnTo>
                        <a:pt x="366" y="10551"/>
                      </a:lnTo>
                      <a:lnTo>
                        <a:pt x="489" y="10918"/>
                      </a:lnTo>
                      <a:lnTo>
                        <a:pt x="635" y="11309"/>
                      </a:lnTo>
                      <a:lnTo>
                        <a:pt x="806" y="11650"/>
                      </a:lnTo>
                      <a:lnTo>
                        <a:pt x="977" y="12017"/>
                      </a:lnTo>
                      <a:lnTo>
                        <a:pt x="1172" y="12359"/>
                      </a:lnTo>
                      <a:lnTo>
                        <a:pt x="1392" y="12676"/>
                      </a:lnTo>
                      <a:lnTo>
                        <a:pt x="1612" y="12994"/>
                      </a:lnTo>
                      <a:lnTo>
                        <a:pt x="1856" y="13311"/>
                      </a:lnTo>
                      <a:lnTo>
                        <a:pt x="2125" y="13604"/>
                      </a:lnTo>
                      <a:lnTo>
                        <a:pt x="2394" y="13873"/>
                      </a:lnTo>
                      <a:lnTo>
                        <a:pt x="2662" y="14142"/>
                      </a:lnTo>
                      <a:lnTo>
                        <a:pt x="2955" y="14410"/>
                      </a:lnTo>
                      <a:lnTo>
                        <a:pt x="3273" y="14655"/>
                      </a:lnTo>
                      <a:lnTo>
                        <a:pt x="3590" y="14874"/>
                      </a:lnTo>
                      <a:lnTo>
                        <a:pt x="3908" y="15094"/>
                      </a:lnTo>
                      <a:lnTo>
                        <a:pt x="4250" y="15290"/>
                      </a:lnTo>
                      <a:lnTo>
                        <a:pt x="4616" y="15460"/>
                      </a:lnTo>
                      <a:lnTo>
                        <a:pt x="4958" y="15631"/>
                      </a:lnTo>
                      <a:lnTo>
                        <a:pt x="5349" y="15778"/>
                      </a:lnTo>
                      <a:lnTo>
                        <a:pt x="5715" y="15900"/>
                      </a:lnTo>
                      <a:lnTo>
                        <a:pt x="6106" y="16022"/>
                      </a:lnTo>
                      <a:lnTo>
                        <a:pt x="6497" y="16095"/>
                      </a:lnTo>
                      <a:lnTo>
                        <a:pt x="6887" y="16169"/>
                      </a:lnTo>
                      <a:lnTo>
                        <a:pt x="7303" y="16218"/>
                      </a:lnTo>
                      <a:lnTo>
                        <a:pt x="7718" y="16266"/>
                      </a:lnTo>
                      <a:lnTo>
                        <a:pt x="8548" y="16266"/>
                      </a:lnTo>
                      <a:lnTo>
                        <a:pt x="8963" y="16218"/>
                      </a:lnTo>
                      <a:lnTo>
                        <a:pt x="9379" y="16169"/>
                      </a:lnTo>
                      <a:lnTo>
                        <a:pt x="9769" y="16095"/>
                      </a:lnTo>
                      <a:lnTo>
                        <a:pt x="10160" y="16022"/>
                      </a:lnTo>
                      <a:lnTo>
                        <a:pt x="10551" y="15900"/>
                      </a:lnTo>
                      <a:lnTo>
                        <a:pt x="10942" y="15778"/>
                      </a:lnTo>
                      <a:lnTo>
                        <a:pt x="11308" y="15631"/>
                      </a:lnTo>
                      <a:lnTo>
                        <a:pt x="11650" y="15460"/>
                      </a:lnTo>
                      <a:lnTo>
                        <a:pt x="12016" y="15290"/>
                      </a:lnTo>
                      <a:lnTo>
                        <a:pt x="12358" y="15094"/>
                      </a:lnTo>
                      <a:lnTo>
                        <a:pt x="12676" y="14874"/>
                      </a:lnTo>
                      <a:lnTo>
                        <a:pt x="12993" y="14655"/>
                      </a:lnTo>
                      <a:lnTo>
                        <a:pt x="13311" y="14410"/>
                      </a:lnTo>
                      <a:lnTo>
                        <a:pt x="13604" y="14142"/>
                      </a:lnTo>
                      <a:lnTo>
                        <a:pt x="13872" y="13873"/>
                      </a:lnTo>
                      <a:lnTo>
                        <a:pt x="14166" y="13604"/>
                      </a:lnTo>
                      <a:lnTo>
                        <a:pt x="14410" y="13311"/>
                      </a:lnTo>
                      <a:lnTo>
                        <a:pt x="14654" y="12994"/>
                      </a:lnTo>
                      <a:lnTo>
                        <a:pt x="14874" y="12676"/>
                      </a:lnTo>
                      <a:lnTo>
                        <a:pt x="15094" y="12359"/>
                      </a:lnTo>
                      <a:lnTo>
                        <a:pt x="15289" y="12017"/>
                      </a:lnTo>
                      <a:lnTo>
                        <a:pt x="15460" y="11650"/>
                      </a:lnTo>
                      <a:lnTo>
                        <a:pt x="15631" y="11309"/>
                      </a:lnTo>
                      <a:lnTo>
                        <a:pt x="15777" y="10918"/>
                      </a:lnTo>
                      <a:lnTo>
                        <a:pt x="15900" y="10551"/>
                      </a:lnTo>
                      <a:lnTo>
                        <a:pt x="16022" y="10161"/>
                      </a:lnTo>
                      <a:lnTo>
                        <a:pt x="16095" y="9770"/>
                      </a:lnTo>
                      <a:lnTo>
                        <a:pt x="16168" y="9379"/>
                      </a:lnTo>
                      <a:lnTo>
                        <a:pt x="16217" y="8964"/>
                      </a:lnTo>
                      <a:lnTo>
                        <a:pt x="16266" y="8549"/>
                      </a:lnTo>
                      <a:lnTo>
                        <a:pt x="16266" y="8134"/>
                      </a:lnTo>
                      <a:lnTo>
                        <a:pt x="16266" y="7718"/>
                      </a:lnTo>
                      <a:lnTo>
                        <a:pt x="16217" y="7303"/>
                      </a:lnTo>
                      <a:lnTo>
                        <a:pt x="16168" y="6888"/>
                      </a:lnTo>
                      <a:lnTo>
                        <a:pt x="16095" y="6497"/>
                      </a:lnTo>
                      <a:lnTo>
                        <a:pt x="16022" y="6106"/>
                      </a:lnTo>
                      <a:lnTo>
                        <a:pt x="15900" y="5716"/>
                      </a:lnTo>
                      <a:lnTo>
                        <a:pt x="15777" y="5349"/>
                      </a:lnTo>
                      <a:lnTo>
                        <a:pt x="15631" y="4959"/>
                      </a:lnTo>
                      <a:lnTo>
                        <a:pt x="15460" y="4617"/>
                      </a:lnTo>
                      <a:lnTo>
                        <a:pt x="15289" y="4250"/>
                      </a:lnTo>
                      <a:lnTo>
                        <a:pt x="15094" y="3908"/>
                      </a:lnTo>
                      <a:lnTo>
                        <a:pt x="14874" y="3591"/>
                      </a:lnTo>
                      <a:lnTo>
                        <a:pt x="14654" y="3273"/>
                      </a:lnTo>
                      <a:lnTo>
                        <a:pt x="14410" y="2956"/>
                      </a:lnTo>
                      <a:lnTo>
                        <a:pt x="14166" y="2663"/>
                      </a:lnTo>
                      <a:lnTo>
                        <a:pt x="13872" y="2394"/>
                      </a:lnTo>
                      <a:lnTo>
                        <a:pt x="13604" y="2125"/>
                      </a:lnTo>
                      <a:lnTo>
                        <a:pt x="13311" y="1857"/>
                      </a:lnTo>
                      <a:lnTo>
                        <a:pt x="12993" y="1613"/>
                      </a:lnTo>
                      <a:lnTo>
                        <a:pt x="12676" y="1393"/>
                      </a:lnTo>
                      <a:lnTo>
                        <a:pt x="12358" y="1173"/>
                      </a:lnTo>
                      <a:lnTo>
                        <a:pt x="12016" y="978"/>
                      </a:lnTo>
                      <a:lnTo>
                        <a:pt x="11650" y="807"/>
                      </a:lnTo>
                      <a:lnTo>
                        <a:pt x="11308" y="636"/>
                      </a:lnTo>
                      <a:lnTo>
                        <a:pt x="10942" y="489"/>
                      </a:lnTo>
                      <a:lnTo>
                        <a:pt x="10551" y="367"/>
                      </a:lnTo>
                      <a:lnTo>
                        <a:pt x="10160" y="245"/>
                      </a:lnTo>
                      <a:lnTo>
                        <a:pt x="9769" y="172"/>
                      </a:lnTo>
                      <a:lnTo>
                        <a:pt x="9379" y="98"/>
                      </a:lnTo>
                      <a:lnTo>
                        <a:pt x="8963" y="50"/>
                      </a:lnTo>
                      <a:lnTo>
                        <a:pt x="854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3" name="Google Shape;536;p42">
                  <a:extLst>
                    <a:ext uri="{FF2B5EF4-FFF2-40B4-BE49-F238E27FC236}">
                      <a16:creationId xmlns:a16="http://schemas.microsoft.com/office/drawing/2014/main" id="{FD1C78BC-9787-8654-E437-727D18E7CE5C}"/>
                    </a:ext>
                  </a:extLst>
                </p:cNvPr>
                <p:cNvGrpSpPr/>
                <p:nvPr/>
              </p:nvGrpSpPr>
              <p:grpSpPr>
                <a:xfrm>
                  <a:off x="5359367" y="1139946"/>
                  <a:ext cx="188062" cy="171982"/>
                  <a:chOff x="1958100" y="5198431"/>
                  <a:chExt cx="365150" cy="465280"/>
                </a:xfrm>
              </p:grpSpPr>
              <p:sp>
                <p:nvSpPr>
                  <p:cNvPr id="24" name="Google Shape;537;p42">
                    <a:extLst>
                      <a:ext uri="{FF2B5EF4-FFF2-40B4-BE49-F238E27FC236}">
                        <a16:creationId xmlns:a16="http://schemas.microsoft.com/office/drawing/2014/main" id="{1219CF1B-0B90-7E3F-BC26-09AD9AB840C3}"/>
                      </a:ext>
                    </a:extLst>
                  </p:cNvPr>
                  <p:cNvSpPr/>
                  <p:nvPr/>
                </p:nvSpPr>
                <p:spPr>
                  <a:xfrm>
                    <a:off x="1958100" y="5198431"/>
                    <a:ext cx="365150" cy="46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06" h="18611" extrusionOk="0">
                        <a:moveTo>
                          <a:pt x="4152" y="1734"/>
                        </a:moveTo>
                        <a:lnTo>
                          <a:pt x="4274" y="1759"/>
                        </a:lnTo>
                        <a:lnTo>
                          <a:pt x="4397" y="1783"/>
                        </a:lnTo>
                        <a:lnTo>
                          <a:pt x="4543" y="1808"/>
                        </a:lnTo>
                        <a:lnTo>
                          <a:pt x="4812" y="1930"/>
                        </a:lnTo>
                        <a:lnTo>
                          <a:pt x="5105" y="2125"/>
                        </a:lnTo>
                        <a:lnTo>
                          <a:pt x="5398" y="2394"/>
                        </a:lnTo>
                        <a:lnTo>
                          <a:pt x="5496" y="2516"/>
                        </a:lnTo>
                        <a:lnTo>
                          <a:pt x="5593" y="2638"/>
                        </a:lnTo>
                        <a:lnTo>
                          <a:pt x="5789" y="2956"/>
                        </a:lnTo>
                        <a:lnTo>
                          <a:pt x="5935" y="3322"/>
                        </a:lnTo>
                        <a:lnTo>
                          <a:pt x="6057" y="3688"/>
                        </a:lnTo>
                        <a:lnTo>
                          <a:pt x="6155" y="4079"/>
                        </a:lnTo>
                        <a:lnTo>
                          <a:pt x="6204" y="4470"/>
                        </a:lnTo>
                        <a:lnTo>
                          <a:pt x="6277" y="4836"/>
                        </a:lnTo>
                        <a:lnTo>
                          <a:pt x="6302" y="5154"/>
                        </a:lnTo>
                        <a:lnTo>
                          <a:pt x="5984" y="5129"/>
                        </a:lnTo>
                        <a:lnTo>
                          <a:pt x="5618" y="5080"/>
                        </a:lnTo>
                        <a:lnTo>
                          <a:pt x="5227" y="5007"/>
                        </a:lnTo>
                        <a:lnTo>
                          <a:pt x="4836" y="4909"/>
                        </a:lnTo>
                        <a:lnTo>
                          <a:pt x="4470" y="4787"/>
                        </a:lnTo>
                        <a:lnTo>
                          <a:pt x="4104" y="4641"/>
                        </a:lnTo>
                        <a:lnTo>
                          <a:pt x="3786" y="4445"/>
                        </a:lnTo>
                        <a:lnTo>
                          <a:pt x="3664" y="4348"/>
                        </a:lnTo>
                        <a:lnTo>
                          <a:pt x="3542" y="4250"/>
                        </a:lnTo>
                        <a:lnTo>
                          <a:pt x="3273" y="3957"/>
                        </a:lnTo>
                        <a:lnTo>
                          <a:pt x="3078" y="3664"/>
                        </a:lnTo>
                        <a:lnTo>
                          <a:pt x="2956" y="3395"/>
                        </a:lnTo>
                        <a:lnTo>
                          <a:pt x="2931" y="3273"/>
                        </a:lnTo>
                        <a:lnTo>
                          <a:pt x="2907" y="3127"/>
                        </a:lnTo>
                        <a:lnTo>
                          <a:pt x="2882" y="3004"/>
                        </a:lnTo>
                        <a:lnTo>
                          <a:pt x="2907" y="2858"/>
                        </a:lnTo>
                        <a:lnTo>
                          <a:pt x="2931" y="2736"/>
                        </a:lnTo>
                        <a:lnTo>
                          <a:pt x="2956" y="2614"/>
                        </a:lnTo>
                        <a:lnTo>
                          <a:pt x="3004" y="2492"/>
                        </a:lnTo>
                        <a:lnTo>
                          <a:pt x="3078" y="2369"/>
                        </a:lnTo>
                        <a:lnTo>
                          <a:pt x="3273" y="2125"/>
                        </a:lnTo>
                        <a:lnTo>
                          <a:pt x="3517" y="1930"/>
                        </a:lnTo>
                        <a:lnTo>
                          <a:pt x="3639" y="1857"/>
                        </a:lnTo>
                        <a:lnTo>
                          <a:pt x="3762" y="1808"/>
                        </a:lnTo>
                        <a:lnTo>
                          <a:pt x="3884" y="1783"/>
                        </a:lnTo>
                        <a:lnTo>
                          <a:pt x="4006" y="1759"/>
                        </a:lnTo>
                        <a:lnTo>
                          <a:pt x="4152" y="1734"/>
                        </a:lnTo>
                        <a:close/>
                        <a:moveTo>
                          <a:pt x="10454" y="1734"/>
                        </a:moveTo>
                        <a:lnTo>
                          <a:pt x="10600" y="1759"/>
                        </a:lnTo>
                        <a:lnTo>
                          <a:pt x="10722" y="1783"/>
                        </a:lnTo>
                        <a:lnTo>
                          <a:pt x="10844" y="1808"/>
                        </a:lnTo>
                        <a:lnTo>
                          <a:pt x="10966" y="1857"/>
                        </a:lnTo>
                        <a:lnTo>
                          <a:pt x="11089" y="1930"/>
                        </a:lnTo>
                        <a:lnTo>
                          <a:pt x="11333" y="2125"/>
                        </a:lnTo>
                        <a:lnTo>
                          <a:pt x="11528" y="2369"/>
                        </a:lnTo>
                        <a:lnTo>
                          <a:pt x="11601" y="2492"/>
                        </a:lnTo>
                        <a:lnTo>
                          <a:pt x="11650" y="2614"/>
                        </a:lnTo>
                        <a:lnTo>
                          <a:pt x="11675" y="2736"/>
                        </a:lnTo>
                        <a:lnTo>
                          <a:pt x="11699" y="2858"/>
                        </a:lnTo>
                        <a:lnTo>
                          <a:pt x="11724" y="3004"/>
                        </a:lnTo>
                        <a:lnTo>
                          <a:pt x="11699" y="3127"/>
                        </a:lnTo>
                        <a:lnTo>
                          <a:pt x="11675" y="3273"/>
                        </a:lnTo>
                        <a:lnTo>
                          <a:pt x="11650" y="3395"/>
                        </a:lnTo>
                        <a:lnTo>
                          <a:pt x="11528" y="3664"/>
                        </a:lnTo>
                        <a:lnTo>
                          <a:pt x="11333" y="3957"/>
                        </a:lnTo>
                        <a:lnTo>
                          <a:pt x="11064" y="4250"/>
                        </a:lnTo>
                        <a:lnTo>
                          <a:pt x="10942" y="4348"/>
                        </a:lnTo>
                        <a:lnTo>
                          <a:pt x="10820" y="4445"/>
                        </a:lnTo>
                        <a:lnTo>
                          <a:pt x="10502" y="4641"/>
                        </a:lnTo>
                        <a:lnTo>
                          <a:pt x="10136" y="4787"/>
                        </a:lnTo>
                        <a:lnTo>
                          <a:pt x="9770" y="4909"/>
                        </a:lnTo>
                        <a:lnTo>
                          <a:pt x="9379" y="5007"/>
                        </a:lnTo>
                        <a:lnTo>
                          <a:pt x="8988" y="5080"/>
                        </a:lnTo>
                        <a:lnTo>
                          <a:pt x="8622" y="5129"/>
                        </a:lnTo>
                        <a:lnTo>
                          <a:pt x="8304" y="5154"/>
                        </a:lnTo>
                        <a:lnTo>
                          <a:pt x="8329" y="4836"/>
                        </a:lnTo>
                        <a:lnTo>
                          <a:pt x="8402" y="4470"/>
                        </a:lnTo>
                        <a:lnTo>
                          <a:pt x="8451" y="4079"/>
                        </a:lnTo>
                        <a:lnTo>
                          <a:pt x="8549" y="3688"/>
                        </a:lnTo>
                        <a:lnTo>
                          <a:pt x="8671" y="3322"/>
                        </a:lnTo>
                        <a:lnTo>
                          <a:pt x="8817" y="2956"/>
                        </a:lnTo>
                        <a:lnTo>
                          <a:pt x="9013" y="2638"/>
                        </a:lnTo>
                        <a:lnTo>
                          <a:pt x="9110" y="2516"/>
                        </a:lnTo>
                        <a:lnTo>
                          <a:pt x="9208" y="2394"/>
                        </a:lnTo>
                        <a:lnTo>
                          <a:pt x="9501" y="2125"/>
                        </a:lnTo>
                        <a:lnTo>
                          <a:pt x="9794" y="1930"/>
                        </a:lnTo>
                        <a:lnTo>
                          <a:pt x="10063" y="1808"/>
                        </a:lnTo>
                        <a:lnTo>
                          <a:pt x="10209" y="1783"/>
                        </a:lnTo>
                        <a:lnTo>
                          <a:pt x="10331" y="1759"/>
                        </a:lnTo>
                        <a:lnTo>
                          <a:pt x="10454" y="1734"/>
                        </a:lnTo>
                        <a:close/>
                        <a:moveTo>
                          <a:pt x="3639" y="0"/>
                        </a:moveTo>
                        <a:lnTo>
                          <a:pt x="3395" y="25"/>
                        </a:lnTo>
                        <a:lnTo>
                          <a:pt x="3151" y="74"/>
                        </a:lnTo>
                        <a:lnTo>
                          <a:pt x="2907" y="147"/>
                        </a:lnTo>
                        <a:lnTo>
                          <a:pt x="2687" y="220"/>
                        </a:lnTo>
                        <a:lnTo>
                          <a:pt x="2467" y="342"/>
                        </a:lnTo>
                        <a:lnTo>
                          <a:pt x="2272" y="464"/>
                        </a:lnTo>
                        <a:lnTo>
                          <a:pt x="2101" y="611"/>
                        </a:lnTo>
                        <a:lnTo>
                          <a:pt x="1930" y="782"/>
                        </a:lnTo>
                        <a:lnTo>
                          <a:pt x="1759" y="953"/>
                        </a:lnTo>
                        <a:lnTo>
                          <a:pt x="1612" y="1124"/>
                        </a:lnTo>
                        <a:lnTo>
                          <a:pt x="1490" y="1344"/>
                        </a:lnTo>
                        <a:lnTo>
                          <a:pt x="1368" y="1539"/>
                        </a:lnTo>
                        <a:lnTo>
                          <a:pt x="1295" y="1759"/>
                        </a:lnTo>
                        <a:lnTo>
                          <a:pt x="1222" y="2003"/>
                        </a:lnTo>
                        <a:lnTo>
                          <a:pt x="1173" y="2247"/>
                        </a:lnTo>
                        <a:lnTo>
                          <a:pt x="1148" y="2492"/>
                        </a:lnTo>
                        <a:lnTo>
                          <a:pt x="1173" y="2760"/>
                        </a:lnTo>
                        <a:lnTo>
                          <a:pt x="1197" y="3029"/>
                        </a:lnTo>
                        <a:lnTo>
                          <a:pt x="1295" y="3298"/>
                        </a:lnTo>
                        <a:lnTo>
                          <a:pt x="1393" y="3566"/>
                        </a:lnTo>
                        <a:lnTo>
                          <a:pt x="1539" y="3859"/>
                        </a:lnTo>
                        <a:lnTo>
                          <a:pt x="1734" y="4152"/>
                        </a:lnTo>
                        <a:lnTo>
                          <a:pt x="1954" y="4445"/>
                        </a:lnTo>
                        <a:lnTo>
                          <a:pt x="2223" y="4739"/>
                        </a:lnTo>
                        <a:lnTo>
                          <a:pt x="2394" y="4885"/>
                        </a:lnTo>
                        <a:lnTo>
                          <a:pt x="2565" y="5007"/>
                        </a:lnTo>
                        <a:lnTo>
                          <a:pt x="2931" y="5251"/>
                        </a:lnTo>
                        <a:lnTo>
                          <a:pt x="3346" y="5471"/>
                        </a:lnTo>
                        <a:lnTo>
                          <a:pt x="3762" y="5642"/>
                        </a:lnTo>
                        <a:lnTo>
                          <a:pt x="391" y="5642"/>
                        </a:lnTo>
                        <a:lnTo>
                          <a:pt x="318" y="5667"/>
                        </a:lnTo>
                        <a:lnTo>
                          <a:pt x="220" y="5715"/>
                        </a:lnTo>
                        <a:lnTo>
                          <a:pt x="147" y="5789"/>
                        </a:lnTo>
                        <a:lnTo>
                          <a:pt x="98" y="5838"/>
                        </a:lnTo>
                        <a:lnTo>
                          <a:pt x="49" y="5935"/>
                        </a:lnTo>
                        <a:lnTo>
                          <a:pt x="25" y="6033"/>
                        </a:lnTo>
                        <a:lnTo>
                          <a:pt x="0" y="6131"/>
                        </a:lnTo>
                        <a:lnTo>
                          <a:pt x="0" y="9599"/>
                        </a:lnTo>
                        <a:lnTo>
                          <a:pt x="5325" y="9599"/>
                        </a:lnTo>
                        <a:lnTo>
                          <a:pt x="5325" y="6009"/>
                        </a:lnTo>
                        <a:lnTo>
                          <a:pt x="5813" y="6082"/>
                        </a:lnTo>
                        <a:lnTo>
                          <a:pt x="5813" y="18611"/>
                        </a:lnTo>
                        <a:lnTo>
                          <a:pt x="8793" y="18611"/>
                        </a:lnTo>
                        <a:lnTo>
                          <a:pt x="8793" y="6082"/>
                        </a:lnTo>
                        <a:lnTo>
                          <a:pt x="9281" y="6009"/>
                        </a:lnTo>
                        <a:lnTo>
                          <a:pt x="9281" y="9599"/>
                        </a:lnTo>
                        <a:lnTo>
                          <a:pt x="14605" y="9599"/>
                        </a:lnTo>
                        <a:lnTo>
                          <a:pt x="14605" y="6131"/>
                        </a:lnTo>
                        <a:lnTo>
                          <a:pt x="14581" y="6033"/>
                        </a:lnTo>
                        <a:lnTo>
                          <a:pt x="14557" y="5935"/>
                        </a:lnTo>
                        <a:lnTo>
                          <a:pt x="14508" y="5838"/>
                        </a:lnTo>
                        <a:lnTo>
                          <a:pt x="14459" y="5789"/>
                        </a:lnTo>
                        <a:lnTo>
                          <a:pt x="14386" y="5715"/>
                        </a:lnTo>
                        <a:lnTo>
                          <a:pt x="14288" y="5667"/>
                        </a:lnTo>
                        <a:lnTo>
                          <a:pt x="14215" y="5642"/>
                        </a:lnTo>
                        <a:lnTo>
                          <a:pt x="10844" y="5642"/>
                        </a:lnTo>
                        <a:lnTo>
                          <a:pt x="11259" y="5471"/>
                        </a:lnTo>
                        <a:lnTo>
                          <a:pt x="11675" y="5251"/>
                        </a:lnTo>
                        <a:lnTo>
                          <a:pt x="12041" y="5007"/>
                        </a:lnTo>
                        <a:lnTo>
                          <a:pt x="12212" y="4885"/>
                        </a:lnTo>
                        <a:lnTo>
                          <a:pt x="12383" y="4739"/>
                        </a:lnTo>
                        <a:lnTo>
                          <a:pt x="12652" y="4445"/>
                        </a:lnTo>
                        <a:lnTo>
                          <a:pt x="12871" y="4152"/>
                        </a:lnTo>
                        <a:lnTo>
                          <a:pt x="13067" y="3859"/>
                        </a:lnTo>
                        <a:lnTo>
                          <a:pt x="13213" y="3566"/>
                        </a:lnTo>
                        <a:lnTo>
                          <a:pt x="13311" y="3298"/>
                        </a:lnTo>
                        <a:lnTo>
                          <a:pt x="13409" y="3029"/>
                        </a:lnTo>
                        <a:lnTo>
                          <a:pt x="13433" y="2760"/>
                        </a:lnTo>
                        <a:lnTo>
                          <a:pt x="13458" y="2492"/>
                        </a:lnTo>
                        <a:lnTo>
                          <a:pt x="13433" y="2247"/>
                        </a:lnTo>
                        <a:lnTo>
                          <a:pt x="13384" y="2003"/>
                        </a:lnTo>
                        <a:lnTo>
                          <a:pt x="13311" y="1759"/>
                        </a:lnTo>
                        <a:lnTo>
                          <a:pt x="13238" y="1539"/>
                        </a:lnTo>
                        <a:lnTo>
                          <a:pt x="13116" y="1344"/>
                        </a:lnTo>
                        <a:lnTo>
                          <a:pt x="12994" y="1124"/>
                        </a:lnTo>
                        <a:lnTo>
                          <a:pt x="12847" y="953"/>
                        </a:lnTo>
                        <a:lnTo>
                          <a:pt x="12676" y="782"/>
                        </a:lnTo>
                        <a:lnTo>
                          <a:pt x="12505" y="611"/>
                        </a:lnTo>
                        <a:lnTo>
                          <a:pt x="12334" y="464"/>
                        </a:lnTo>
                        <a:lnTo>
                          <a:pt x="12139" y="342"/>
                        </a:lnTo>
                        <a:lnTo>
                          <a:pt x="11919" y="220"/>
                        </a:lnTo>
                        <a:lnTo>
                          <a:pt x="11699" y="147"/>
                        </a:lnTo>
                        <a:lnTo>
                          <a:pt x="11455" y="74"/>
                        </a:lnTo>
                        <a:lnTo>
                          <a:pt x="11211" y="25"/>
                        </a:lnTo>
                        <a:lnTo>
                          <a:pt x="10966" y="0"/>
                        </a:lnTo>
                        <a:lnTo>
                          <a:pt x="10698" y="25"/>
                        </a:lnTo>
                        <a:lnTo>
                          <a:pt x="10429" y="49"/>
                        </a:lnTo>
                        <a:lnTo>
                          <a:pt x="10160" y="147"/>
                        </a:lnTo>
                        <a:lnTo>
                          <a:pt x="9892" y="245"/>
                        </a:lnTo>
                        <a:lnTo>
                          <a:pt x="9599" y="391"/>
                        </a:lnTo>
                        <a:lnTo>
                          <a:pt x="9306" y="587"/>
                        </a:lnTo>
                        <a:lnTo>
                          <a:pt x="9013" y="806"/>
                        </a:lnTo>
                        <a:lnTo>
                          <a:pt x="8719" y="1075"/>
                        </a:lnTo>
                        <a:lnTo>
                          <a:pt x="8475" y="1368"/>
                        </a:lnTo>
                        <a:lnTo>
                          <a:pt x="8280" y="1661"/>
                        </a:lnTo>
                        <a:lnTo>
                          <a:pt x="8084" y="2003"/>
                        </a:lnTo>
                        <a:lnTo>
                          <a:pt x="7914" y="2369"/>
                        </a:lnTo>
                        <a:lnTo>
                          <a:pt x="7791" y="2736"/>
                        </a:lnTo>
                        <a:lnTo>
                          <a:pt x="7669" y="3102"/>
                        </a:lnTo>
                        <a:lnTo>
                          <a:pt x="7572" y="3469"/>
                        </a:lnTo>
                        <a:lnTo>
                          <a:pt x="7498" y="3835"/>
                        </a:lnTo>
                        <a:lnTo>
                          <a:pt x="7401" y="4519"/>
                        </a:lnTo>
                        <a:lnTo>
                          <a:pt x="7327" y="5080"/>
                        </a:lnTo>
                        <a:lnTo>
                          <a:pt x="7303" y="5667"/>
                        </a:lnTo>
                        <a:lnTo>
                          <a:pt x="7279" y="5080"/>
                        </a:lnTo>
                        <a:lnTo>
                          <a:pt x="7205" y="4519"/>
                        </a:lnTo>
                        <a:lnTo>
                          <a:pt x="7108" y="3835"/>
                        </a:lnTo>
                        <a:lnTo>
                          <a:pt x="7034" y="3469"/>
                        </a:lnTo>
                        <a:lnTo>
                          <a:pt x="6937" y="3102"/>
                        </a:lnTo>
                        <a:lnTo>
                          <a:pt x="6814" y="2736"/>
                        </a:lnTo>
                        <a:lnTo>
                          <a:pt x="6692" y="2369"/>
                        </a:lnTo>
                        <a:lnTo>
                          <a:pt x="6521" y="2003"/>
                        </a:lnTo>
                        <a:lnTo>
                          <a:pt x="6326" y="1661"/>
                        </a:lnTo>
                        <a:lnTo>
                          <a:pt x="6131" y="1368"/>
                        </a:lnTo>
                        <a:lnTo>
                          <a:pt x="5886" y="1075"/>
                        </a:lnTo>
                        <a:lnTo>
                          <a:pt x="5593" y="806"/>
                        </a:lnTo>
                        <a:lnTo>
                          <a:pt x="5300" y="587"/>
                        </a:lnTo>
                        <a:lnTo>
                          <a:pt x="5007" y="391"/>
                        </a:lnTo>
                        <a:lnTo>
                          <a:pt x="4714" y="245"/>
                        </a:lnTo>
                        <a:lnTo>
                          <a:pt x="4445" y="147"/>
                        </a:lnTo>
                        <a:lnTo>
                          <a:pt x="4177" y="49"/>
                        </a:lnTo>
                        <a:lnTo>
                          <a:pt x="3908" y="25"/>
                        </a:lnTo>
                        <a:lnTo>
                          <a:pt x="363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" name="Google Shape;538;p42">
                    <a:extLst>
                      <a:ext uri="{FF2B5EF4-FFF2-40B4-BE49-F238E27FC236}">
                        <a16:creationId xmlns:a16="http://schemas.microsoft.com/office/drawing/2014/main" id="{8817D23E-B5C1-F5F1-84A2-D6DB93C067C9}"/>
                      </a:ext>
                    </a:extLst>
                  </p:cNvPr>
                  <p:cNvSpPr/>
                  <p:nvPr/>
                </p:nvSpPr>
                <p:spPr>
                  <a:xfrm>
                    <a:off x="1975012" y="5450590"/>
                    <a:ext cx="113600" cy="213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44" h="8524" extrusionOk="0">
                        <a:moveTo>
                          <a:pt x="1" y="0"/>
                        </a:moveTo>
                        <a:lnTo>
                          <a:pt x="1" y="8035"/>
                        </a:lnTo>
                        <a:lnTo>
                          <a:pt x="25" y="8133"/>
                        </a:lnTo>
                        <a:lnTo>
                          <a:pt x="50" y="8231"/>
                        </a:lnTo>
                        <a:lnTo>
                          <a:pt x="99" y="8304"/>
                        </a:lnTo>
                        <a:lnTo>
                          <a:pt x="148" y="8377"/>
                        </a:lnTo>
                        <a:lnTo>
                          <a:pt x="221" y="8426"/>
                        </a:lnTo>
                        <a:lnTo>
                          <a:pt x="318" y="8475"/>
                        </a:lnTo>
                        <a:lnTo>
                          <a:pt x="392" y="8499"/>
                        </a:lnTo>
                        <a:lnTo>
                          <a:pt x="489" y="8524"/>
                        </a:lnTo>
                        <a:lnTo>
                          <a:pt x="4544" y="8524"/>
                        </a:lnTo>
                        <a:lnTo>
                          <a:pt x="454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Google Shape;539;p42">
                    <a:extLst>
                      <a:ext uri="{FF2B5EF4-FFF2-40B4-BE49-F238E27FC236}">
                        <a16:creationId xmlns:a16="http://schemas.microsoft.com/office/drawing/2014/main" id="{F61100B4-959C-B3FD-B71E-C3F4B21B5B30}"/>
                      </a:ext>
                    </a:extLst>
                  </p:cNvPr>
                  <p:cNvSpPr/>
                  <p:nvPr/>
                </p:nvSpPr>
                <p:spPr>
                  <a:xfrm>
                    <a:off x="2190125" y="5450611"/>
                    <a:ext cx="113575" cy="21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43" h="8524" extrusionOk="0">
                        <a:moveTo>
                          <a:pt x="0" y="0"/>
                        </a:moveTo>
                        <a:lnTo>
                          <a:pt x="0" y="8524"/>
                        </a:lnTo>
                        <a:lnTo>
                          <a:pt x="4054" y="8524"/>
                        </a:lnTo>
                        <a:lnTo>
                          <a:pt x="4152" y="8499"/>
                        </a:lnTo>
                        <a:lnTo>
                          <a:pt x="4225" y="8475"/>
                        </a:lnTo>
                        <a:lnTo>
                          <a:pt x="4323" y="8426"/>
                        </a:lnTo>
                        <a:lnTo>
                          <a:pt x="4396" y="8377"/>
                        </a:lnTo>
                        <a:lnTo>
                          <a:pt x="4445" y="8304"/>
                        </a:lnTo>
                        <a:lnTo>
                          <a:pt x="4494" y="8231"/>
                        </a:lnTo>
                        <a:lnTo>
                          <a:pt x="4518" y="8133"/>
                        </a:lnTo>
                        <a:lnTo>
                          <a:pt x="4543" y="8035"/>
                        </a:lnTo>
                        <a:lnTo>
                          <a:pt x="45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7" name="Google Shape;540;p42">
                  <a:extLst>
                    <a:ext uri="{FF2B5EF4-FFF2-40B4-BE49-F238E27FC236}">
                      <a16:creationId xmlns:a16="http://schemas.microsoft.com/office/drawing/2014/main" id="{79669234-5554-9E7C-2D3C-5CF36265CBC1}"/>
                    </a:ext>
                  </a:extLst>
                </p:cNvPr>
                <p:cNvGrpSpPr/>
                <p:nvPr/>
              </p:nvGrpSpPr>
              <p:grpSpPr>
                <a:xfrm>
                  <a:off x="3921698" y="2340280"/>
                  <a:ext cx="283044" cy="184619"/>
                  <a:chOff x="4697126" y="5215987"/>
                  <a:chExt cx="549576" cy="499471"/>
                </a:xfrm>
              </p:grpSpPr>
              <p:sp>
                <p:nvSpPr>
                  <p:cNvPr id="28" name="Google Shape;541;p42">
                    <a:extLst>
                      <a:ext uri="{FF2B5EF4-FFF2-40B4-BE49-F238E27FC236}">
                        <a16:creationId xmlns:a16="http://schemas.microsoft.com/office/drawing/2014/main" id="{32F41C66-C6C3-7E90-75CF-74C904219731}"/>
                      </a:ext>
                    </a:extLst>
                  </p:cNvPr>
                  <p:cNvSpPr/>
                  <p:nvPr/>
                </p:nvSpPr>
                <p:spPr>
                  <a:xfrm>
                    <a:off x="4977365" y="5490133"/>
                    <a:ext cx="213126" cy="225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9013" extrusionOk="0">
                        <a:moveTo>
                          <a:pt x="8524" y="1"/>
                        </a:moveTo>
                        <a:lnTo>
                          <a:pt x="2272" y="3542"/>
                        </a:lnTo>
                        <a:lnTo>
                          <a:pt x="2150" y="3591"/>
                        </a:lnTo>
                        <a:lnTo>
                          <a:pt x="2028" y="3615"/>
                        </a:lnTo>
                        <a:lnTo>
                          <a:pt x="1906" y="3591"/>
                        </a:lnTo>
                        <a:lnTo>
                          <a:pt x="1808" y="3566"/>
                        </a:lnTo>
                        <a:lnTo>
                          <a:pt x="1735" y="3517"/>
                        </a:lnTo>
                        <a:lnTo>
                          <a:pt x="1662" y="3444"/>
                        </a:lnTo>
                        <a:lnTo>
                          <a:pt x="1588" y="3371"/>
                        </a:lnTo>
                        <a:lnTo>
                          <a:pt x="1" y="440"/>
                        </a:lnTo>
                        <a:lnTo>
                          <a:pt x="1" y="9013"/>
                        </a:lnTo>
                        <a:lnTo>
                          <a:pt x="8524" y="4104"/>
                        </a:lnTo>
                        <a:lnTo>
                          <a:pt x="8524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Google Shape;542;p42">
                    <a:extLst>
                      <a:ext uri="{FF2B5EF4-FFF2-40B4-BE49-F238E27FC236}">
                        <a16:creationId xmlns:a16="http://schemas.microsoft.com/office/drawing/2014/main" id="{C2F7BB95-53AA-8088-1EDE-4965B9227147}"/>
                      </a:ext>
                    </a:extLst>
                  </p:cNvPr>
                  <p:cNvSpPr/>
                  <p:nvPr/>
                </p:nvSpPr>
                <p:spPr>
                  <a:xfrm>
                    <a:off x="4752694" y="5489529"/>
                    <a:ext cx="212501" cy="225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00" h="9037" extrusionOk="0">
                        <a:moveTo>
                          <a:pt x="0" y="0"/>
                        </a:moveTo>
                        <a:lnTo>
                          <a:pt x="0" y="4128"/>
                        </a:lnTo>
                        <a:lnTo>
                          <a:pt x="8499" y="9037"/>
                        </a:lnTo>
                        <a:lnTo>
                          <a:pt x="8499" y="586"/>
                        </a:lnTo>
                        <a:lnTo>
                          <a:pt x="6961" y="3395"/>
                        </a:lnTo>
                        <a:lnTo>
                          <a:pt x="6887" y="3468"/>
                        </a:lnTo>
                        <a:lnTo>
                          <a:pt x="6814" y="3541"/>
                        </a:lnTo>
                        <a:lnTo>
                          <a:pt x="6741" y="3590"/>
                        </a:lnTo>
                        <a:lnTo>
                          <a:pt x="6643" y="3615"/>
                        </a:lnTo>
                        <a:lnTo>
                          <a:pt x="6521" y="3639"/>
                        </a:lnTo>
                        <a:lnTo>
                          <a:pt x="6399" y="3615"/>
                        </a:lnTo>
                        <a:lnTo>
                          <a:pt x="6277" y="35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Google Shape;543;p42">
                    <a:extLst>
                      <a:ext uri="{FF2B5EF4-FFF2-40B4-BE49-F238E27FC236}">
                        <a16:creationId xmlns:a16="http://schemas.microsoft.com/office/drawing/2014/main" id="{80404B1B-EE75-9D77-9F3D-09E083C8C3F4}"/>
                      </a:ext>
                    </a:extLst>
                  </p:cNvPr>
                  <p:cNvSpPr/>
                  <p:nvPr/>
                </p:nvSpPr>
                <p:spPr>
                  <a:xfrm>
                    <a:off x="4766124" y="5215987"/>
                    <a:ext cx="411550" cy="236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2" h="9453" extrusionOk="0">
                        <a:moveTo>
                          <a:pt x="8182" y="1"/>
                        </a:moveTo>
                        <a:lnTo>
                          <a:pt x="0" y="4763"/>
                        </a:lnTo>
                        <a:lnTo>
                          <a:pt x="8231" y="9452"/>
                        </a:lnTo>
                        <a:lnTo>
                          <a:pt x="16462" y="4763"/>
                        </a:lnTo>
                        <a:lnTo>
                          <a:pt x="818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" name="Google Shape;544;p42">
                    <a:extLst>
                      <a:ext uri="{FF2B5EF4-FFF2-40B4-BE49-F238E27FC236}">
                        <a16:creationId xmlns:a16="http://schemas.microsoft.com/office/drawing/2014/main" id="{B08EBA32-283F-9FB4-57FF-F6FD317C268C}"/>
                      </a:ext>
                    </a:extLst>
                  </p:cNvPr>
                  <p:cNvSpPr/>
                  <p:nvPr/>
                </p:nvSpPr>
                <p:spPr>
                  <a:xfrm>
                    <a:off x="4697126" y="5341764"/>
                    <a:ext cx="274801" cy="2265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2" h="9062" extrusionOk="0">
                        <a:moveTo>
                          <a:pt x="2248" y="1"/>
                        </a:moveTo>
                        <a:lnTo>
                          <a:pt x="1" y="4079"/>
                        </a:lnTo>
                        <a:lnTo>
                          <a:pt x="8744" y="9062"/>
                        </a:lnTo>
                        <a:lnTo>
                          <a:pt x="10991" y="4983"/>
                        </a:lnTo>
                        <a:lnTo>
                          <a:pt x="2248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" name="Google Shape;545;p42">
                    <a:extLst>
                      <a:ext uri="{FF2B5EF4-FFF2-40B4-BE49-F238E27FC236}">
                        <a16:creationId xmlns:a16="http://schemas.microsoft.com/office/drawing/2014/main" id="{AE48EC6D-2215-1C56-DE10-8A570E43B834}"/>
                      </a:ext>
                    </a:extLst>
                  </p:cNvPr>
                  <p:cNvSpPr/>
                  <p:nvPr/>
                </p:nvSpPr>
                <p:spPr>
                  <a:xfrm>
                    <a:off x="4971927" y="5345717"/>
                    <a:ext cx="274775" cy="226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1" h="9062" extrusionOk="0">
                        <a:moveTo>
                          <a:pt x="8743" y="1"/>
                        </a:moveTo>
                        <a:lnTo>
                          <a:pt x="0" y="4983"/>
                        </a:lnTo>
                        <a:lnTo>
                          <a:pt x="2247" y="9062"/>
                        </a:lnTo>
                        <a:lnTo>
                          <a:pt x="10990" y="4079"/>
                        </a:lnTo>
                        <a:lnTo>
                          <a:pt x="8743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3" name="Google Shape;546;p42">
                  <a:extLst>
                    <a:ext uri="{FF2B5EF4-FFF2-40B4-BE49-F238E27FC236}">
                      <a16:creationId xmlns:a16="http://schemas.microsoft.com/office/drawing/2014/main" id="{B782D405-601F-37F6-8EF3-CD1795BED174}"/>
                    </a:ext>
                  </a:extLst>
                </p:cNvPr>
                <p:cNvGrpSpPr/>
                <p:nvPr/>
              </p:nvGrpSpPr>
              <p:grpSpPr>
                <a:xfrm>
                  <a:off x="7036886" y="2431684"/>
                  <a:ext cx="272973" cy="191387"/>
                  <a:chOff x="5699737" y="5451518"/>
                  <a:chExt cx="530018" cy="517781"/>
                </a:xfrm>
              </p:grpSpPr>
              <p:sp>
                <p:nvSpPr>
                  <p:cNvPr id="34" name="Google Shape;547;p42">
                    <a:extLst>
                      <a:ext uri="{FF2B5EF4-FFF2-40B4-BE49-F238E27FC236}">
                        <a16:creationId xmlns:a16="http://schemas.microsoft.com/office/drawing/2014/main" id="{F7EC1240-6610-C276-B0D0-37B008F5E424}"/>
                      </a:ext>
                    </a:extLst>
                  </p:cNvPr>
                  <p:cNvSpPr/>
                  <p:nvPr/>
                </p:nvSpPr>
                <p:spPr>
                  <a:xfrm>
                    <a:off x="6033713" y="5451518"/>
                    <a:ext cx="175942" cy="178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7132" extrusionOk="0">
                        <a:moveTo>
                          <a:pt x="4641" y="0"/>
                        </a:moveTo>
                        <a:lnTo>
                          <a:pt x="4470" y="25"/>
                        </a:lnTo>
                        <a:lnTo>
                          <a:pt x="4299" y="49"/>
                        </a:lnTo>
                        <a:lnTo>
                          <a:pt x="4128" y="98"/>
                        </a:lnTo>
                        <a:lnTo>
                          <a:pt x="3957" y="147"/>
                        </a:lnTo>
                        <a:lnTo>
                          <a:pt x="3786" y="220"/>
                        </a:lnTo>
                        <a:lnTo>
                          <a:pt x="3640" y="318"/>
                        </a:lnTo>
                        <a:lnTo>
                          <a:pt x="3517" y="415"/>
                        </a:lnTo>
                        <a:lnTo>
                          <a:pt x="3395" y="538"/>
                        </a:lnTo>
                        <a:lnTo>
                          <a:pt x="3273" y="660"/>
                        </a:lnTo>
                        <a:lnTo>
                          <a:pt x="3175" y="806"/>
                        </a:lnTo>
                        <a:lnTo>
                          <a:pt x="3078" y="953"/>
                        </a:lnTo>
                        <a:lnTo>
                          <a:pt x="3005" y="1099"/>
                        </a:lnTo>
                        <a:lnTo>
                          <a:pt x="2931" y="1270"/>
                        </a:lnTo>
                        <a:lnTo>
                          <a:pt x="2907" y="1441"/>
                        </a:lnTo>
                        <a:lnTo>
                          <a:pt x="2882" y="1612"/>
                        </a:lnTo>
                        <a:lnTo>
                          <a:pt x="2858" y="1808"/>
                        </a:lnTo>
                        <a:lnTo>
                          <a:pt x="2882" y="2076"/>
                        </a:lnTo>
                        <a:lnTo>
                          <a:pt x="2956" y="2345"/>
                        </a:lnTo>
                        <a:lnTo>
                          <a:pt x="3053" y="2589"/>
                        </a:lnTo>
                        <a:lnTo>
                          <a:pt x="3175" y="2809"/>
                        </a:lnTo>
                        <a:lnTo>
                          <a:pt x="0" y="6546"/>
                        </a:lnTo>
                        <a:lnTo>
                          <a:pt x="367" y="6814"/>
                        </a:lnTo>
                        <a:lnTo>
                          <a:pt x="709" y="7132"/>
                        </a:lnTo>
                        <a:lnTo>
                          <a:pt x="3884" y="3419"/>
                        </a:lnTo>
                        <a:lnTo>
                          <a:pt x="4055" y="3493"/>
                        </a:lnTo>
                        <a:lnTo>
                          <a:pt x="4250" y="3542"/>
                        </a:lnTo>
                        <a:lnTo>
                          <a:pt x="4445" y="3566"/>
                        </a:lnTo>
                        <a:lnTo>
                          <a:pt x="4641" y="3590"/>
                        </a:lnTo>
                        <a:lnTo>
                          <a:pt x="4836" y="3566"/>
                        </a:lnTo>
                        <a:lnTo>
                          <a:pt x="5007" y="3542"/>
                        </a:lnTo>
                        <a:lnTo>
                          <a:pt x="5178" y="3517"/>
                        </a:lnTo>
                        <a:lnTo>
                          <a:pt x="5349" y="3444"/>
                        </a:lnTo>
                        <a:lnTo>
                          <a:pt x="5496" y="3371"/>
                        </a:lnTo>
                        <a:lnTo>
                          <a:pt x="5642" y="3273"/>
                        </a:lnTo>
                        <a:lnTo>
                          <a:pt x="5789" y="3175"/>
                        </a:lnTo>
                        <a:lnTo>
                          <a:pt x="5911" y="3053"/>
                        </a:lnTo>
                        <a:lnTo>
                          <a:pt x="6033" y="2931"/>
                        </a:lnTo>
                        <a:lnTo>
                          <a:pt x="6131" y="2809"/>
                        </a:lnTo>
                        <a:lnTo>
                          <a:pt x="6228" y="2638"/>
                        </a:lnTo>
                        <a:lnTo>
                          <a:pt x="6302" y="2491"/>
                        </a:lnTo>
                        <a:lnTo>
                          <a:pt x="6350" y="2320"/>
                        </a:lnTo>
                        <a:lnTo>
                          <a:pt x="6399" y="2149"/>
                        </a:lnTo>
                        <a:lnTo>
                          <a:pt x="6424" y="1979"/>
                        </a:lnTo>
                        <a:lnTo>
                          <a:pt x="6448" y="1808"/>
                        </a:lnTo>
                        <a:lnTo>
                          <a:pt x="6424" y="1612"/>
                        </a:lnTo>
                        <a:lnTo>
                          <a:pt x="6399" y="1441"/>
                        </a:lnTo>
                        <a:lnTo>
                          <a:pt x="6350" y="1270"/>
                        </a:lnTo>
                        <a:lnTo>
                          <a:pt x="6302" y="1099"/>
                        </a:lnTo>
                        <a:lnTo>
                          <a:pt x="6228" y="953"/>
                        </a:lnTo>
                        <a:lnTo>
                          <a:pt x="6131" y="806"/>
                        </a:lnTo>
                        <a:lnTo>
                          <a:pt x="6033" y="660"/>
                        </a:lnTo>
                        <a:lnTo>
                          <a:pt x="5911" y="538"/>
                        </a:lnTo>
                        <a:lnTo>
                          <a:pt x="5789" y="415"/>
                        </a:lnTo>
                        <a:lnTo>
                          <a:pt x="5642" y="318"/>
                        </a:lnTo>
                        <a:lnTo>
                          <a:pt x="5496" y="220"/>
                        </a:lnTo>
                        <a:lnTo>
                          <a:pt x="5349" y="147"/>
                        </a:lnTo>
                        <a:lnTo>
                          <a:pt x="5178" y="98"/>
                        </a:lnTo>
                        <a:lnTo>
                          <a:pt x="5007" y="49"/>
                        </a:lnTo>
                        <a:lnTo>
                          <a:pt x="4836" y="25"/>
                        </a:lnTo>
                        <a:lnTo>
                          <a:pt x="464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" name="Google Shape;548;p42">
                    <a:extLst>
                      <a:ext uri="{FF2B5EF4-FFF2-40B4-BE49-F238E27FC236}">
                        <a16:creationId xmlns:a16="http://schemas.microsoft.com/office/drawing/2014/main" id="{3A819837-C492-3FDE-FE1D-72BC50CDA2E3}"/>
                      </a:ext>
                    </a:extLst>
                  </p:cNvPr>
                  <p:cNvSpPr/>
                  <p:nvPr/>
                </p:nvSpPr>
                <p:spPr>
                  <a:xfrm>
                    <a:off x="5807893" y="5477446"/>
                    <a:ext cx="128250" cy="14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0" h="5936" extrusionOk="0">
                        <a:moveTo>
                          <a:pt x="1563" y="0"/>
                        </a:moveTo>
                        <a:lnTo>
                          <a:pt x="1392" y="25"/>
                        </a:lnTo>
                        <a:lnTo>
                          <a:pt x="1221" y="74"/>
                        </a:lnTo>
                        <a:lnTo>
                          <a:pt x="1075" y="147"/>
                        </a:lnTo>
                        <a:lnTo>
                          <a:pt x="904" y="220"/>
                        </a:lnTo>
                        <a:lnTo>
                          <a:pt x="757" y="318"/>
                        </a:lnTo>
                        <a:lnTo>
                          <a:pt x="635" y="416"/>
                        </a:lnTo>
                        <a:lnTo>
                          <a:pt x="513" y="538"/>
                        </a:lnTo>
                        <a:lnTo>
                          <a:pt x="391" y="660"/>
                        </a:lnTo>
                        <a:lnTo>
                          <a:pt x="293" y="806"/>
                        </a:lnTo>
                        <a:lnTo>
                          <a:pt x="196" y="953"/>
                        </a:lnTo>
                        <a:lnTo>
                          <a:pt x="122" y="1099"/>
                        </a:lnTo>
                        <a:lnTo>
                          <a:pt x="74" y="1270"/>
                        </a:lnTo>
                        <a:lnTo>
                          <a:pt x="25" y="1466"/>
                        </a:lnTo>
                        <a:lnTo>
                          <a:pt x="0" y="1637"/>
                        </a:lnTo>
                        <a:lnTo>
                          <a:pt x="0" y="1808"/>
                        </a:lnTo>
                        <a:lnTo>
                          <a:pt x="0" y="2003"/>
                        </a:lnTo>
                        <a:lnTo>
                          <a:pt x="25" y="2174"/>
                        </a:lnTo>
                        <a:lnTo>
                          <a:pt x="74" y="2345"/>
                        </a:lnTo>
                        <a:lnTo>
                          <a:pt x="147" y="2492"/>
                        </a:lnTo>
                        <a:lnTo>
                          <a:pt x="220" y="2663"/>
                        </a:lnTo>
                        <a:lnTo>
                          <a:pt x="318" y="2785"/>
                        </a:lnTo>
                        <a:lnTo>
                          <a:pt x="415" y="2931"/>
                        </a:lnTo>
                        <a:lnTo>
                          <a:pt x="538" y="3053"/>
                        </a:lnTo>
                        <a:lnTo>
                          <a:pt x="660" y="3175"/>
                        </a:lnTo>
                        <a:lnTo>
                          <a:pt x="806" y="3273"/>
                        </a:lnTo>
                        <a:lnTo>
                          <a:pt x="953" y="3371"/>
                        </a:lnTo>
                        <a:lnTo>
                          <a:pt x="1099" y="3444"/>
                        </a:lnTo>
                        <a:lnTo>
                          <a:pt x="1270" y="3493"/>
                        </a:lnTo>
                        <a:lnTo>
                          <a:pt x="1466" y="3542"/>
                        </a:lnTo>
                        <a:lnTo>
                          <a:pt x="1710" y="3566"/>
                        </a:lnTo>
                        <a:lnTo>
                          <a:pt x="1979" y="3566"/>
                        </a:lnTo>
                        <a:lnTo>
                          <a:pt x="2223" y="3517"/>
                        </a:lnTo>
                        <a:lnTo>
                          <a:pt x="2467" y="3444"/>
                        </a:lnTo>
                        <a:lnTo>
                          <a:pt x="4396" y="5935"/>
                        </a:lnTo>
                        <a:lnTo>
                          <a:pt x="4738" y="5642"/>
                        </a:lnTo>
                        <a:lnTo>
                          <a:pt x="5129" y="5374"/>
                        </a:lnTo>
                        <a:lnTo>
                          <a:pt x="3200" y="2858"/>
                        </a:lnTo>
                        <a:lnTo>
                          <a:pt x="3322" y="2687"/>
                        </a:lnTo>
                        <a:lnTo>
                          <a:pt x="3419" y="2516"/>
                        </a:lnTo>
                        <a:lnTo>
                          <a:pt x="3493" y="2321"/>
                        </a:lnTo>
                        <a:lnTo>
                          <a:pt x="3542" y="2101"/>
                        </a:lnTo>
                        <a:lnTo>
                          <a:pt x="3566" y="1930"/>
                        </a:lnTo>
                        <a:lnTo>
                          <a:pt x="3566" y="1734"/>
                        </a:lnTo>
                        <a:lnTo>
                          <a:pt x="3566" y="1564"/>
                        </a:lnTo>
                        <a:lnTo>
                          <a:pt x="3517" y="1393"/>
                        </a:lnTo>
                        <a:lnTo>
                          <a:pt x="3468" y="1222"/>
                        </a:lnTo>
                        <a:lnTo>
                          <a:pt x="3419" y="1075"/>
                        </a:lnTo>
                        <a:lnTo>
                          <a:pt x="3346" y="904"/>
                        </a:lnTo>
                        <a:lnTo>
                          <a:pt x="3249" y="758"/>
                        </a:lnTo>
                        <a:lnTo>
                          <a:pt x="3151" y="635"/>
                        </a:lnTo>
                        <a:lnTo>
                          <a:pt x="3029" y="513"/>
                        </a:lnTo>
                        <a:lnTo>
                          <a:pt x="2907" y="391"/>
                        </a:lnTo>
                        <a:lnTo>
                          <a:pt x="2760" y="294"/>
                        </a:lnTo>
                        <a:lnTo>
                          <a:pt x="2614" y="196"/>
                        </a:lnTo>
                        <a:lnTo>
                          <a:pt x="2443" y="123"/>
                        </a:lnTo>
                        <a:lnTo>
                          <a:pt x="2272" y="74"/>
                        </a:lnTo>
                        <a:lnTo>
                          <a:pt x="2101" y="25"/>
                        </a:lnTo>
                        <a:lnTo>
                          <a:pt x="193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" name="Google Shape;549;p42">
                    <a:extLst>
                      <a:ext uri="{FF2B5EF4-FFF2-40B4-BE49-F238E27FC236}">
                        <a16:creationId xmlns:a16="http://schemas.microsoft.com/office/drawing/2014/main" id="{B925EB4E-ACDF-B43C-78E1-18FB3A20C33E}"/>
                      </a:ext>
                    </a:extLst>
                  </p:cNvPr>
                  <p:cNvSpPr/>
                  <p:nvPr/>
                </p:nvSpPr>
                <p:spPr>
                  <a:xfrm>
                    <a:off x="5699737" y="5719248"/>
                    <a:ext cx="196569" cy="1236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5" h="4373" extrusionOk="0">
                        <a:moveTo>
                          <a:pt x="6839" y="1"/>
                        </a:moveTo>
                        <a:lnTo>
                          <a:pt x="3224" y="1491"/>
                        </a:lnTo>
                        <a:lnTo>
                          <a:pt x="3102" y="1368"/>
                        </a:lnTo>
                        <a:lnTo>
                          <a:pt x="2980" y="1246"/>
                        </a:lnTo>
                        <a:lnTo>
                          <a:pt x="2858" y="1124"/>
                        </a:lnTo>
                        <a:lnTo>
                          <a:pt x="2687" y="1026"/>
                        </a:lnTo>
                        <a:lnTo>
                          <a:pt x="2540" y="953"/>
                        </a:lnTo>
                        <a:lnTo>
                          <a:pt x="2369" y="880"/>
                        </a:lnTo>
                        <a:lnTo>
                          <a:pt x="2198" y="831"/>
                        </a:lnTo>
                        <a:lnTo>
                          <a:pt x="2027" y="807"/>
                        </a:lnTo>
                        <a:lnTo>
                          <a:pt x="1856" y="782"/>
                        </a:lnTo>
                        <a:lnTo>
                          <a:pt x="1685" y="807"/>
                        </a:lnTo>
                        <a:lnTo>
                          <a:pt x="1514" y="807"/>
                        </a:lnTo>
                        <a:lnTo>
                          <a:pt x="1343" y="856"/>
                        </a:lnTo>
                        <a:lnTo>
                          <a:pt x="1172" y="904"/>
                        </a:lnTo>
                        <a:lnTo>
                          <a:pt x="1026" y="978"/>
                        </a:lnTo>
                        <a:lnTo>
                          <a:pt x="879" y="1051"/>
                        </a:lnTo>
                        <a:lnTo>
                          <a:pt x="733" y="1149"/>
                        </a:lnTo>
                        <a:lnTo>
                          <a:pt x="586" y="1271"/>
                        </a:lnTo>
                        <a:lnTo>
                          <a:pt x="464" y="1393"/>
                        </a:lnTo>
                        <a:lnTo>
                          <a:pt x="342" y="1515"/>
                        </a:lnTo>
                        <a:lnTo>
                          <a:pt x="244" y="1686"/>
                        </a:lnTo>
                        <a:lnTo>
                          <a:pt x="171" y="1832"/>
                        </a:lnTo>
                        <a:lnTo>
                          <a:pt x="98" y="2003"/>
                        </a:lnTo>
                        <a:lnTo>
                          <a:pt x="49" y="2174"/>
                        </a:lnTo>
                        <a:lnTo>
                          <a:pt x="25" y="2345"/>
                        </a:lnTo>
                        <a:lnTo>
                          <a:pt x="0" y="2516"/>
                        </a:lnTo>
                        <a:lnTo>
                          <a:pt x="0" y="2687"/>
                        </a:lnTo>
                        <a:lnTo>
                          <a:pt x="25" y="2858"/>
                        </a:lnTo>
                        <a:lnTo>
                          <a:pt x="73" y="3029"/>
                        </a:lnTo>
                        <a:lnTo>
                          <a:pt x="122" y="3200"/>
                        </a:lnTo>
                        <a:lnTo>
                          <a:pt x="195" y="3347"/>
                        </a:lnTo>
                        <a:lnTo>
                          <a:pt x="269" y="3518"/>
                        </a:lnTo>
                        <a:lnTo>
                          <a:pt x="366" y="3640"/>
                        </a:lnTo>
                        <a:lnTo>
                          <a:pt x="464" y="3786"/>
                        </a:lnTo>
                        <a:lnTo>
                          <a:pt x="611" y="3908"/>
                        </a:lnTo>
                        <a:lnTo>
                          <a:pt x="733" y="4031"/>
                        </a:lnTo>
                        <a:lnTo>
                          <a:pt x="904" y="4128"/>
                        </a:lnTo>
                        <a:lnTo>
                          <a:pt x="1050" y="4201"/>
                        </a:lnTo>
                        <a:lnTo>
                          <a:pt x="1221" y="4275"/>
                        </a:lnTo>
                        <a:lnTo>
                          <a:pt x="1392" y="4324"/>
                        </a:lnTo>
                        <a:lnTo>
                          <a:pt x="1563" y="4348"/>
                        </a:lnTo>
                        <a:lnTo>
                          <a:pt x="1734" y="4372"/>
                        </a:lnTo>
                        <a:lnTo>
                          <a:pt x="1905" y="4372"/>
                        </a:lnTo>
                        <a:lnTo>
                          <a:pt x="2076" y="4348"/>
                        </a:lnTo>
                        <a:lnTo>
                          <a:pt x="2247" y="4299"/>
                        </a:lnTo>
                        <a:lnTo>
                          <a:pt x="2418" y="4250"/>
                        </a:lnTo>
                        <a:lnTo>
                          <a:pt x="2565" y="4201"/>
                        </a:lnTo>
                        <a:lnTo>
                          <a:pt x="2711" y="4104"/>
                        </a:lnTo>
                        <a:lnTo>
                          <a:pt x="2858" y="4006"/>
                        </a:lnTo>
                        <a:lnTo>
                          <a:pt x="3004" y="3908"/>
                        </a:lnTo>
                        <a:lnTo>
                          <a:pt x="3126" y="3786"/>
                        </a:lnTo>
                        <a:lnTo>
                          <a:pt x="3248" y="3640"/>
                        </a:lnTo>
                        <a:lnTo>
                          <a:pt x="3346" y="3493"/>
                        </a:lnTo>
                        <a:lnTo>
                          <a:pt x="3468" y="3200"/>
                        </a:lnTo>
                        <a:lnTo>
                          <a:pt x="3541" y="2931"/>
                        </a:lnTo>
                        <a:lnTo>
                          <a:pt x="3590" y="2638"/>
                        </a:lnTo>
                        <a:lnTo>
                          <a:pt x="3566" y="2345"/>
                        </a:lnTo>
                        <a:lnTo>
                          <a:pt x="7205" y="856"/>
                        </a:lnTo>
                        <a:lnTo>
                          <a:pt x="6985" y="440"/>
                        </a:lnTo>
                        <a:lnTo>
                          <a:pt x="683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7" name="Google Shape;550;p42">
                    <a:extLst>
                      <a:ext uri="{FF2B5EF4-FFF2-40B4-BE49-F238E27FC236}">
                        <a16:creationId xmlns:a16="http://schemas.microsoft.com/office/drawing/2014/main" id="{ECED9380-C17D-4DC1-FF44-E9268BDFF33C}"/>
                      </a:ext>
                    </a:extLst>
                  </p:cNvPr>
                  <p:cNvSpPr/>
                  <p:nvPr/>
                </p:nvSpPr>
                <p:spPr>
                  <a:xfrm>
                    <a:off x="5920136" y="5809306"/>
                    <a:ext cx="97314" cy="159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7" h="6399" extrusionOk="0">
                        <a:moveTo>
                          <a:pt x="1491" y="0"/>
                        </a:moveTo>
                        <a:lnTo>
                          <a:pt x="1393" y="2858"/>
                        </a:lnTo>
                        <a:lnTo>
                          <a:pt x="1198" y="2907"/>
                        </a:lnTo>
                        <a:lnTo>
                          <a:pt x="1002" y="3004"/>
                        </a:lnTo>
                        <a:lnTo>
                          <a:pt x="807" y="3102"/>
                        </a:lnTo>
                        <a:lnTo>
                          <a:pt x="636" y="3224"/>
                        </a:lnTo>
                        <a:lnTo>
                          <a:pt x="489" y="3346"/>
                        </a:lnTo>
                        <a:lnTo>
                          <a:pt x="392" y="3493"/>
                        </a:lnTo>
                        <a:lnTo>
                          <a:pt x="269" y="3639"/>
                        </a:lnTo>
                        <a:lnTo>
                          <a:pt x="196" y="3786"/>
                        </a:lnTo>
                        <a:lnTo>
                          <a:pt x="123" y="3932"/>
                        </a:lnTo>
                        <a:lnTo>
                          <a:pt x="74" y="4103"/>
                        </a:lnTo>
                        <a:lnTo>
                          <a:pt x="25" y="4274"/>
                        </a:lnTo>
                        <a:lnTo>
                          <a:pt x="1" y="4445"/>
                        </a:lnTo>
                        <a:lnTo>
                          <a:pt x="1" y="4616"/>
                        </a:lnTo>
                        <a:lnTo>
                          <a:pt x="1" y="4787"/>
                        </a:lnTo>
                        <a:lnTo>
                          <a:pt x="25" y="4958"/>
                        </a:lnTo>
                        <a:lnTo>
                          <a:pt x="74" y="5129"/>
                        </a:lnTo>
                        <a:lnTo>
                          <a:pt x="123" y="5276"/>
                        </a:lnTo>
                        <a:lnTo>
                          <a:pt x="196" y="5447"/>
                        </a:lnTo>
                        <a:lnTo>
                          <a:pt x="294" y="5593"/>
                        </a:lnTo>
                        <a:lnTo>
                          <a:pt x="416" y="5740"/>
                        </a:lnTo>
                        <a:lnTo>
                          <a:pt x="538" y="5886"/>
                        </a:lnTo>
                        <a:lnTo>
                          <a:pt x="660" y="6008"/>
                        </a:lnTo>
                        <a:lnTo>
                          <a:pt x="807" y="6106"/>
                        </a:lnTo>
                        <a:lnTo>
                          <a:pt x="953" y="6179"/>
                        </a:lnTo>
                        <a:lnTo>
                          <a:pt x="1124" y="6252"/>
                        </a:lnTo>
                        <a:lnTo>
                          <a:pt x="1271" y="6326"/>
                        </a:lnTo>
                        <a:lnTo>
                          <a:pt x="1442" y="6350"/>
                        </a:lnTo>
                        <a:lnTo>
                          <a:pt x="1613" y="6375"/>
                        </a:lnTo>
                        <a:lnTo>
                          <a:pt x="1784" y="6399"/>
                        </a:lnTo>
                        <a:lnTo>
                          <a:pt x="1955" y="6375"/>
                        </a:lnTo>
                        <a:lnTo>
                          <a:pt x="2126" y="6350"/>
                        </a:lnTo>
                        <a:lnTo>
                          <a:pt x="2297" y="6301"/>
                        </a:lnTo>
                        <a:lnTo>
                          <a:pt x="2468" y="6252"/>
                        </a:lnTo>
                        <a:lnTo>
                          <a:pt x="2614" y="6179"/>
                        </a:lnTo>
                        <a:lnTo>
                          <a:pt x="2785" y="6082"/>
                        </a:lnTo>
                        <a:lnTo>
                          <a:pt x="2932" y="5984"/>
                        </a:lnTo>
                        <a:lnTo>
                          <a:pt x="3054" y="5862"/>
                        </a:lnTo>
                        <a:lnTo>
                          <a:pt x="3176" y="5715"/>
                        </a:lnTo>
                        <a:lnTo>
                          <a:pt x="3273" y="5569"/>
                        </a:lnTo>
                        <a:lnTo>
                          <a:pt x="3371" y="5422"/>
                        </a:lnTo>
                        <a:lnTo>
                          <a:pt x="3444" y="5276"/>
                        </a:lnTo>
                        <a:lnTo>
                          <a:pt x="3493" y="5105"/>
                        </a:lnTo>
                        <a:lnTo>
                          <a:pt x="3542" y="4934"/>
                        </a:lnTo>
                        <a:lnTo>
                          <a:pt x="3567" y="4763"/>
                        </a:lnTo>
                        <a:lnTo>
                          <a:pt x="3567" y="4592"/>
                        </a:lnTo>
                        <a:lnTo>
                          <a:pt x="3567" y="4421"/>
                        </a:lnTo>
                        <a:lnTo>
                          <a:pt x="3542" y="4250"/>
                        </a:lnTo>
                        <a:lnTo>
                          <a:pt x="3493" y="4079"/>
                        </a:lnTo>
                        <a:lnTo>
                          <a:pt x="3420" y="3908"/>
                        </a:lnTo>
                        <a:lnTo>
                          <a:pt x="3347" y="3761"/>
                        </a:lnTo>
                        <a:lnTo>
                          <a:pt x="3273" y="3615"/>
                        </a:lnTo>
                        <a:lnTo>
                          <a:pt x="3151" y="3468"/>
                        </a:lnTo>
                        <a:lnTo>
                          <a:pt x="2980" y="3273"/>
                        </a:lnTo>
                        <a:lnTo>
                          <a:pt x="2761" y="3102"/>
                        </a:lnTo>
                        <a:lnTo>
                          <a:pt x="2541" y="2980"/>
                        </a:lnTo>
                        <a:lnTo>
                          <a:pt x="2321" y="2907"/>
                        </a:lnTo>
                        <a:lnTo>
                          <a:pt x="2419" y="25"/>
                        </a:lnTo>
                        <a:lnTo>
                          <a:pt x="2419" y="25"/>
                        </a:lnTo>
                        <a:lnTo>
                          <a:pt x="2126" y="49"/>
                        </a:lnTo>
                        <a:lnTo>
                          <a:pt x="1808" y="25"/>
                        </a:lnTo>
                        <a:lnTo>
                          <a:pt x="149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Google Shape;551;p42">
                    <a:extLst>
                      <a:ext uri="{FF2B5EF4-FFF2-40B4-BE49-F238E27FC236}">
                        <a16:creationId xmlns:a16="http://schemas.microsoft.com/office/drawing/2014/main" id="{3D34EF99-BE36-5BE1-E539-01E6D8E9F5D9}"/>
                      </a:ext>
                    </a:extLst>
                  </p:cNvPr>
                  <p:cNvSpPr/>
                  <p:nvPr/>
                </p:nvSpPr>
                <p:spPr>
                  <a:xfrm>
                    <a:off x="6053131" y="5664404"/>
                    <a:ext cx="176624" cy="1236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74" h="3591" extrusionOk="0">
                        <a:moveTo>
                          <a:pt x="4592" y="0"/>
                        </a:moveTo>
                        <a:lnTo>
                          <a:pt x="4422" y="25"/>
                        </a:lnTo>
                        <a:lnTo>
                          <a:pt x="4251" y="73"/>
                        </a:lnTo>
                        <a:lnTo>
                          <a:pt x="4080" y="122"/>
                        </a:lnTo>
                        <a:lnTo>
                          <a:pt x="3884" y="196"/>
                        </a:lnTo>
                        <a:lnTo>
                          <a:pt x="3713" y="293"/>
                        </a:lnTo>
                        <a:lnTo>
                          <a:pt x="3567" y="391"/>
                        </a:lnTo>
                        <a:lnTo>
                          <a:pt x="3420" y="513"/>
                        </a:lnTo>
                        <a:lnTo>
                          <a:pt x="3298" y="660"/>
                        </a:lnTo>
                        <a:lnTo>
                          <a:pt x="3200" y="806"/>
                        </a:lnTo>
                        <a:lnTo>
                          <a:pt x="3103" y="953"/>
                        </a:lnTo>
                        <a:lnTo>
                          <a:pt x="3029" y="1124"/>
                        </a:lnTo>
                        <a:lnTo>
                          <a:pt x="99" y="757"/>
                        </a:lnTo>
                        <a:lnTo>
                          <a:pt x="74" y="1221"/>
                        </a:lnTo>
                        <a:lnTo>
                          <a:pt x="1" y="1661"/>
                        </a:lnTo>
                        <a:lnTo>
                          <a:pt x="2907" y="2027"/>
                        </a:lnTo>
                        <a:lnTo>
                          <a:pt x="2932" y="2223"/>
                        </a:lnTo>
                        <a:lnTo>
                          <a:pt x="3005" y="2418"/>
                        </a:lnTo>
                        <a:lnTo>
                          <a:pt x="3078" y="2565"/>
                        </a:lnTo>
                        <a:lnTo>
                          <a:pt x="3152" y="2736"/>
                        </a:lnTo>
                        <a:lnTo>
                          <a:pt x="3249" y="2882"/>
                        </a:lnTo>
                        <a:lnTo>
                          <a:pt x="3371" y="3004"/>
                        </a:lnTo>
                        <a:lnTo>
                          <a:pt x="3493" y="3126"/>
                        </a:lnTo>
                        <a:lnTo>
                          <a:pt x="3616" y="3248"/>
                        </a:lnTo>
                        <a:lnTo>
                          <a:pt x="3762" y="3346"/>
                        </a:lnTo>
                        <a:lnTo>
                          <a:pt x="3909" y="3419"/>
                        </a:lnTo>
                        <a:lnTo>
                          <a:pt x="4080" y="3493"/>
                        </a:lnTo>
                        <a:lnTo>
                          <a:pt x="4251" y="3541"/>
                        </a:lnTo>
                        <a:lnTo>
                          <a:pt x="4422" y="3566"/>
                        </a:lnTo>
                        <a:lnTo>
                          <a:pt x="4592" y="3590"/>
                        </a:lnTo>
                        <a:lnTo>
                          <a:pt x="4763" y="3590"/>
                        </a:lnTo>
                        <a:lnTo>
                          <a:pt x="4934" y="3566"/>
                        </a:lnTo>
                        <a:lnTo>
                          <a:pt x="5105" y="3541"/>
                        </a:lnTo>
                        <a:lnTo>
                          <a:pt x="5276" y="3468"/>
                        </a:lnTo>
                        <a:lnTo>
                          <a:pt x="5447" y="3419"/>
                        </a:lnTo>
                        <a:lnTo>
                          <a:pt x="5618" y="3322"/>
                        </a:lnTo>
                        <a:lnTo>
                          <a:pt x="5765" y="3224"/>
                        </a:lnTo>
                        <a:lnTo>
                          <a:pt x="5887" y="3102"/>
                        </a:lnTo>
                        <a:lnTo>
                          <a:pt x="6009" y="2980"/>
                        </a:lnTo>
                        <a:lnTo>
                          <a:pt x="6131" y="2858"/>
                        </a:lnTo>
                        <a:lnTo>
                          <a:pt x="6204" y="2711"/>
                        </a:lnTo>
                        <a:lnTo>
                          <a:pt x="6302" y="2565"/>
                        </a:lnTo>
                        <a:lnTo>
                          <a:pt x="6351" y="2394"/>
                        </a:lnTo>
                        <a:lnTo>
                          <a:pt x="6400" y="2223"/>
                        </a:lnTo>
                        <a:lnTo>
                          <a:pt x="6449" y="2076"/>
                        </a:lnTo>
                        <a:lnTo>
                          <a:pt x="6473" y="1881"/>
                        </a:lnTo>
                        <a:lnTo>
                          <a:pt x="6473" y="1710"/>
                        </a:lnTo>
                        <a:lnTo>
                          <a:pt x="6449" y="1539"/>
                        </a:lnTo>
                        <a:lnTo>
                          <a:pt x="6424" y="1368"/>
                        </a:lnTo>
                        <a:lnTo>
                          <a:pt x="6351" y="1197"/>
                        </a:lnTo>
                        <a:lnTo>
                          <a:pt x="6278" y="1026"/>
                        </a:lnTo>
                        <a:lnTo>
                          <a:pt x="6204" y="855"/>
                        </a:lnTo>
                        <a:lnTo>
                          <a:pt x="6107" y="708"/>
                        </a:lnTo>
                        <a:lnTo>
                          <a:pt x="5985" y="586"/>
                        </a:lnTo>
                        <a:lnTo>
                          <a:pt x="5862" y="464"/>
                        </a:lnTo>
                        <a:lnTo>
                          <a:pt x="5740" y="342"/>
                        </a:lnTo>
                        <a:lnTo>
                          <a:pt x="5594" y="269"/>
                        </a:lnTo>
                        <a:lnTo>
                          <a:pt x="5447" y="171"/>
                        </a:lnTo>
                        <a:lnTo>
                          <a:pt x="5276" y="122"/>
                        </a:lnTo>
                        <a:lnTo>
                          <a:pt x="5105" y="73"/>
                        </a:lnTo>
                        <a:lnTo>
                          <a:pt x="4934" y="25"/>
                        </a:lnTo>
                        <a:lnTo>
                          <a:pt x="4763" y="25"/>
                        </a:lnTo>
                        <a:lnTo>
                          <a:pt x="459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Google Shape;552;p42">
                    <a:extLst>
                      <a:ext uri="{FF2B5EF4-FFF2-40B4-BE49-F238E27FC236}">
                        <a16:creationId xmlns:a16="http://schemas.microsoft.com/office/drawing/2014/main" id="{49568836-BF62-ADD8-D711-2FBF4253682D}"/>
                      </a:ext>
                    </a:extLst>
                  </p:cNvPr>
                  <p:cNvSpPr/>
                  <p:nvPr/>
                </p:nvSpPr>
                <p:spPr>
                  <a:xfrm>
                    <a:off x="5878641" y="5608400"/>
                    <a:ext cx="206578" cy="18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2" h="7597" extrusionOk="0">
                        <a:moveTo>
                          <a:pt x="3786" y="1"/>
                        </a:moveTo>
                        <a:lnTo>
                          <a:pt x="3395" y="25"/>
                        </a:lnTo>
                        <a:lnTo>
                          <a:pt x="3028" y="74"/>
                        </a:lnTo>
                        <a:lnTo>
                          <a:pt x="2662" y="172"/>
                        </a:lnTo>
                        <a:lnTo>
                          <a:pt x="2320" y="294"/>
                        </a:lnTo>
                        <a:lnTo>
                          <a:pt x="1978" y="465"/>
                        </a:lnTo>
                        <a:lnTo>
                          <a:pt x="1661" y="660"/>
                        </a:lnTo>
                        <a:lnTo>
                          <a:pt x="1392" y="880"/>
                        </a:lnTo>
                        <a:lnTo>
                          <a:pt x="1123" y="1124"/>
                        </a:lnTo>
                        <a:lnTo>
                          <a:pt x="879" y="1393"/>
                        </a:lnTo>
                        <a:lnTo>
                          <a:pt x="659" y="1686"/>
                        </a:lnTo>
                        <a:lnTo>
                          <a:pt x="464" y="1979"/>
                        </a:lnTo>
                        <a:lnTo>
                          <a:pt x="293" y="2321"/>
                        </a:lnTo>
                        <a:lnTo>
                          <a:pt x="171" y="2663"/>
                        </a:lnTo>
                        <a:lnTo>
                          <a:pt x="73" y="3029"/>
                        </a:lnTo>
                        <a:lnTo>
                          <a:pt x="24" y="3420"/>
                        </a:lnTo>
                        <a:lnTo>
                          <a:pt x="0" y="3787"/>
                        </a:lnTo>
                        <a:lnTo>
                          <a:pt x="24" y="4177"/>
                        </a:lnTo>
                        <a:lnTo>
                          <a:pt x="73" y="4568"/>
                        </a:lnTo>
                        <a:lnTo>
                          <a:pt x="171" y="4934"/>
                        </a:lnTo>
                        <a:lnTo>
                          <a:pt x="293" y="5276"/>
                        </a:lnTo>
                        <a:lnTo>
                          <a:pt x="464" y="5594"/>
                        </a:lnTo>
                        <a:lnTo>
                          <a:pt x="659" y="5911"/>
                        </a:lnTo>
                        <a:lnTo>
                          <a:pt x="879" y="6204"/>
                        </a:lnTo>
                        <a:lnTo>
                          <a:pt x="1123" y="6473"/>
                        </a:lnTo>
                        <a:lnTo>
                          <a:pt x="1392" y="6717"/>
                        </a:lnTo>
                        <a:lnTo>
                          <a:pt x="1661" y="6937"/>
                        </a:lnTo>
                        <a:lnTo>
                          <a:pt x="1978" y="7133"/>
                        </a:lnTo>
                        <a:lnTo>
                          <a:pt x="2320" y="7279"/>
                        </a:lnTo>
                        <a:lnTo>
                          <a:pt x="2662" y="7426"/>
                        </a:lnTo>
                        <a:lnTo>
                          <a:pt x="3028" y="7499"/>
                        </a:lnTo>
                        <a:lnTo>
                          <a:pt x="3395" y="7572"/>
                        </a:lnTo>
                        <a:lnTo>
                          <a:pt x="3786" y="7597"/>
                        </a:lnTo>
                        <a:lnTo>
                          <a:pt x="4176" y="7572"/>
                        </a:lnTo>
                        <a:lnTo>
                          <a:pt x="4567" y="7499"/>
                        </a:lnTo>
                        <a:lnTo>
                          <a:pt x="4909" y="7426"/>
                        </a:lnTo>
                        <a:lnTo>
                          <a:pt x="5275" y="7279"/>
                        </a:lnTo>
                        <a:lnTo>
                          <a:pt x="5593" y="7133"/>
                        </a:lnTo>
                        <a:lnTo>
                          <a:pt x="5910" y="6937"/>
                        </a:lnTo>
                        <a:lnTo>
                          <a:pt x="6203" y="6717"/>
                        </a:lnTo>
                        <a:lnTo>
                          <a:pt x="6472" y="6473"/>
                        </a:lnTo>
                        <a:lnTo>
                          <a:pt x="6716" y="6204"/>
                        </a:lnTo>
                        <a:lnTo>
                          <a:pt x="6936" y="5911"/>
                        </a:lnTo>
                        <a:lnTo>
                          <a:pt x="7132" y="5594"/>
                        </a:lnTo>
                        <a:lnTo>
                          <a:pt x="7278" y="5276"/>
                        </a:lnTo>
                        <a:lnTo>
                          <a:pt x="7425" y="4934"/>
                        </a:lnTo>
                        <a:lnTo>
                          <a:pt x="7498" y="4568"/>
                        </a:lnTo>
                        <a:lnTo>
                          <a:pt x="7571" y="4177"/>
                        </a:lnTo>
                        <a:lnTo>
                          <a:pt x="7571" y="3787"/>
                        </a:lnTo>
                        <a:lnTo>
                          <a:pt x="7571" y="3420"/>
                        </a:lnTo>
                        <a:lnTo>
                          <a:pt x="7498" y="3029"/>
                        </a:lnTo>
                        <a:lnTo>
                          <a:pt x="7425" y="2663"/>
                        </a:lnTo>
                        <a:lnTo>
                          <a:pt x="7278" y="2321"/>
                        </a:lnTo>
                        <a:lnTo>
                          <a:pt x="7132" y="1979"/>
                        </a:lnTo>
                        <a:lnTo>
                          <a:pt x="6936" y="1686"/>
                        </a:lnTo>
                        <a:lnTo>
                          <a:pt x="6716" y="1393"/>
                        </a:lnTo>
                        <a:lnTo>
                          <a:pt x="6472" y="1124"/>
                        </a:lnTo>
                        <a:lnTo>
                          <a:pt x="6203" y="880"/>
                        </a:lnTo>
                        <a:lnTo>
                          <a:pt x="5910" y="660"/>
                        </a:lnTo>
                        <a:lnTo>
                          <a:pt x="5593" y="465"/>
                        </a:lnTo>
                        <a:lnTo>
                          <a:pt x="5275" y="294"/>
                        </a:lnTo>
                        <a:lnTo>
                          <a:pt x="4909" y="172"/>
                        </a:lnTo>
                        <a:lnTo>
                          <a:pt x="4567" y="74"/>
                        </a:lnTo>
                        <a:lnTo>
                          <a:pt x="4176" y="25"/>
                        </a:lnTo>
                        <a:lnTo>
                          <a:pt x="378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  <p:sp>
        <p:nvSpPr>
          <p:cNvPr id="51" name="Down Arrow 50"/>
          <p:cNvSpPr/>
          <p:nvPr/>
        </p:nvSpPr>
        <p:spPr>
          <a:xfrm>
            <a:off x="2297677" y="3238151"/>
            <a:ext cx="277743" cy="396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6726614" y="3235398"/>
            <a:ext cx="277743" cy="396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830432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0256101"/>
                  </p:ext>
                </p:extLst>
              </p:nvPr>
            </p:nvGraphicFramePr>
            <p:xfrm>
              <a:off x="2632921" y="749966"/>
              <a:ext cx="5631796" cy="38471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13845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3117951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3386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2712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25254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=0.</m:t>
                                </m:r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=0.</m:t>
                                </m:r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44315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mục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tiêu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𝑓𝑖𝑡𝑛𝑒𝑠𝑠</m:t>
                                </m:r>
                                <m:r>
                                  <a:rPr lang="en-US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1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3406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35705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(hệ số tương tác giữa các cá thể)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34834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(hệ số tương tác toàn quần thể)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vi-VN" sz="12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(hằng số hỗn loạn)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3309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ban đầu)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29609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tối thiểu)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22414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vi-VN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0256101"/>
                  </p:ext>
                </p:extLst>
              </p:nvPr>
            </p:nvGraphicFramePr>
            <p:xfrm>
              <a:off x="2632921" y="749966"/>
              <a:ext cx="5631796" cy="38471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13845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3117951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3386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2712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và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200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25254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0859" t="-242857" r="-781" b="-11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44315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mục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tiêu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0859" t="-200000" r="-781" b="-59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3406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35705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624528" r="-124939" b="-4924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3483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673684" r="-124939" b="-3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832075" r="-124939" b="-2849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330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898182" r="-124939" b="-17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2960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1143750" r="-12493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22414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vi-VN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390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7" y="829945"/>
            <a:ext cx="3627755" cy="3465830"/>
          </a:xfrm>
          <a:prstGeom prst="rect">
            <a:avLst/>
          </a:prstGeom>
        </p:spPr>
      </p:pic>
      <p:pic>
        <p:nvPicPr>
          <p:cNvPr id="39" name="Picture 3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32" y="829945"/>
            <a:ext cx="3550920" cy="34836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2573" y="4293525"/>
            <a:ext cx="2978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>
                <a:latin typeface="Times New Roman" panose="02020603050405020304" pitchFamily="18" charset="0"/>
                <a:ea typeface="SimSun" panose="02010600030101010101" pitchFamily="2" charset="-122"/>
              </a:rPr>
              <a:t>Có 77 thẻ được bao phủ trong 100 thẻ</a:t>
            </a:r>
            <a:r>
              <a:rPr lang="en-US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46257" y="4287429"/>
            <a:ext cx="3068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178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bao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phủ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200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  <p:pic>
        <p:nvPicPr>
          <p:cNvPr id="41" name="Picture 4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" y="723527"/>
            <a:ext cx="3653790" cy="3540125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52" y="829945"/>
            <a:ext cx="3576320" cy="34766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12572" y="4295775"/>
            <a:ext cx="2978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84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bao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phủ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100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43986" y="4275613"/>
            <a:ext cx="3068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174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bao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phủ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200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210477" y="4295702"/>
            <a:ext cx="2978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84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bao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phủ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100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  <p:pic>
        <p:nvPicPr>
          <p:cNvPr id="46" name="Picture 4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5" y="827032"/>
            <a:ext cx="3555365" cy="3467100"/>
          </a:xfrm>
          <a:prstGeom prst="rect">
            <a:avLst/>
          </a:prstGeom>
        </p:spPr>
      </p:pic>
      <p:pic>
        <p:nvPicPr>
          <p:cNvPr id="47" name="Picture 4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2" y="807131"/>
            <a:ext cx="3568700" cy="349313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943986" y="4275468"/>
            <a:ext cx="3023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182thẻ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bao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phủ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200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1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13" grpId="0"/>
      <p:bldP spid="13" grpId="1"/>
      <p:bldP spid="14" grpId="0"/>
      <p:bldP spid="14" grpId="1"/>
      <p:bldP spid="15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A graph with a line and a red line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2324292" y="777773"/>
            <a:ext cx="5940425" cy="369443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48486" y="4462154"/>
            <a:ext cx="3692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Biểu đồ so sánh giá trị bao phủ của các mắt lưới.</a:t>
            </a:r>
            <a:endParaRPr lang="en-US" dirty="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964310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graph with lines and numbers&#10;&#10;Description automatically generated"/>
          <p:cNvPicPr/>
          <p:nvPr/>
        </p:nvPicPr>
        <p:blipFill>
          <a:blip r:embed="rId4"/>
          <a:stretch>
            <a:fillRect/>
          </a:stretch>
        </p:blipFill>
        <p:spPr>
          <a:xfrm>
            <a:off x="2324292" y="727944"/>
            <a:ext cx="5940425" cy="36639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80843" y="4458332"/>
            <a:ext cx="5227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Biểu đồ so sánh tỉ lệ các thẻ ở trong vùng chồng lấn của các mắt lưới</a:t>
            </a:r>
            <a:endParaRPr lang="en-US" dirty="0"/>
          </a:p>
        </p:txBody>
      </p:sp>
      <p:pic>
        <p:nvPicPr>
          <p:cNvPr id="21" name="Picture 20" descr="A graph with a line and a red line&#10;&#10;Description automatically generated"/>
          <p:cNvPicPr/>
          <p:nvPr/>
        </p:nvPicPr>
        <p:blipFill>
          <a:blip r:embed="rId5"/>
          <a:stretch>
            <a:fillRect/>
          </a:stretch>
        </p:blipFill>
        <p:spPr>
          <a:xfrm>
            <a:off x="2300188" y="712136"/>
            <a:ext cx="5940425" cy="367474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48486" y="4472203"/>
            <a:ext cx="35878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Biểu đồ so sánh giá trị fitness của các mắt lưới.</a:t>
            </a:r>
            <a:endParaRPr lang="en-US" dirty="0"/>
          </a:p>
        </p:txBody>
      </p:sp>
      <p:pic>
        <p:nvPicPr>
          <p:cNvPr id="23" name="Picture 22" descr="A graph with a red line and blue line&#10;&#10;Description automatically generated"/>
          <p:cNvPicPr/>
          <p:nvPr/>
        </p:nvPicPr>
        <p:blipFill>
          <a:blip r:embed="rId6"/>
          <a:stretch>
            <a:fillRect/>
          </a:stretch>
        </p:blipFill>
        <p:spPr>
          <a:xfrm>
            <a:off x="2324291" y="749733"/>
            <a:ext cx="5940425" cy="36868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292192" y="4490019"/>
            <a:ext cx="40046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Biểu đồ so sánh thời gian thực hiện của các mắt lưới.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45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22" grpId="0"/>
      <p:bldP spid="22" grpId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D80AEAD-E2B7-DD2A-0789-850FC1C21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6385512"/>
              </p:ext>
            </p:extLst>
          </p:nvPr>
        </p:nvGraphicFramePr>
        <p:xfrm>
          <a:off x="233580" y="276637"/>
          <a:ext cx="8753665" cy="523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Cập nhật 79+ về mô hình văn phòng làm việc mới nhất - coedo.com.vn">
            <a:extLst>
              <a:ext uri="{FF2B5EF4-FFF2-40B4-BE49-F238E27FC236}">
                <a16:creationId xmlns:a16="http://schemas.microsoft.com/office/drawing/2014/main" id="{3242E04A-A205-D98E-8E8E-FE9456A55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3"/>
          <a:stretch/>
        </p:blipFill>
        <p:spPr bwMode="auto">
          <a:xfrm>
            <a:off x="5907377" y="1286531"/>
            <a:ext cx="2527590" cy="13912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ẾT KẾ THI CÔNG TỦ QUẦY NHÀ THUỐC TÂY GPP ĐẸP- NỘI THẤT AN PHÁT">
            <a:extLst>
              <a:ext uri="{FF2B5EF4-FFF2-40B4-BE49-F238E27FC236}">
                <a16:creationId xmlns:a16="http://schemas.microsoft.com/office/drawing/2014/main" id="{D756781F-D012-44AE-DEAB-4B7DF547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7" y="1351317"/>
            <a:ext cx="1984962" cy="13484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4061493" y="66682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562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ập nhật 79+ về mô hình văn phòng làm việc mới nhất - coedo.com.vn">
            <a:extLst>
              <a:ext uri="{FF2B5EF4-FFF2-40B4-BE49-F238E27FC236}">
                <a16:creationId xmlns:a16="http://schemas.microsoft.com/office/drawing/2014/main" id="{F0537DAC-8F68-3E51-7DD0-672E3C018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3"/>
          <a:stretch/>
        </p:blipFill>
        <p:spPr bwMode="auto">
          <a:xfrm>
            <a:off x="7453722" y="2860755"/>
            <a:ext cx="742095" cy="4084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9FFB5DA-AE04-EE1C-B7E2-D85E7E5694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98585"/>
              </p:ext>
            </p:extLst>
          </p:nvPr>
        </p:nvGraphicFramePr>
        <p:xfrm>
          <a:off x="7059521" y="2586180"/>
          <a:ext cx="671855" cy="1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6" descr="Image result for your needs">
            <a:extLst>
              <a:ext uri="{FF2B5EF4-FFF2-40B4-BE49-F238E27FC236}">
                <a16:creationId xmlns:a16="http://schemas.microsoft.com/office/drawing/2014/main" id="{8D508D5A-F78B-A218-BCAC-F756E49E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470" y="2261873"/>
            <a:ext cx="2732314" cy="220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EF29F-002C-8A50-54AA-4F20773B40DB}"/>
              </a:ext>
            </a:extLst>
          </p:cNvPr>
          <p:cNvSpPr txBox="1"/>
          <p:nvPr/>
        </p:nvSpPr>
        <p:spPr>
          <a:xfrm>
            <a:off x="600860" y="1690924"/>
            <a:ext cx="6852862" cy="277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(GA/ACO)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PSO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3D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AI: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RFID: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1EBF7E3-60CA-8ADC-B7EE-B7A64E21248B}"/>
              </a:ext>
            </a:extLst>
          </p:cNvPr>
          <p:cNvSpPr txBox="1"/>
          <p:nvPr/>
        </p:nvSpPr>
        <p:spPr>
          <a:xfrm>
            <a:off x="4984395" y="1124405"/>
            <a:ext cx="3211422" cy="59888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105410" rIns="0" bIns="0" rtlCol="0">
            <a:spAutoFit/>
          </a:bodyPr>
          <a:lstStyle/>
          <a:p>
            <a:pPr marL="12065" marR="5080" indent="-635" algn="r">
              <a:spcBef>
                <a:spcPts val="600"/>
              </a:spcBef>
            </a:pPr>
            <a:r>
              <a:rPr lang="en-US" sz="3200" b="1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b="1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3200" b="1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791514" y="66682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7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9">
            <a:extLst>
              <a:ext uri="{FF2B5EF4-FFF2-40B4-BE49-F238E27FC236}">
                <a16:creationId xmlns:a16="http://schemas.microsoft.com/office/drawing/2014/main" id="{E31A757D-6A54-2779-6666-225EF1168BCA}"/>
              </a:ext>
            </a:extLst>
          </p:cNvPr>
          <p:cNvSpPr txBox="1">
            <a:spLocks/>
          </p:cNvSpPr>
          <p:nvPr/>
        </p:nvSpPr>
        <p:spPr>
          <a:xfrm>
            <a:off x="-256791" y="1435902"/>
            <a:ext cx="9657581" cy="24316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1"/>
              </a:buClr>
              <a:buSzPts val="3000"/>
            </a:pPr>
            <a:r>
              <a:rPr lang="en-US" sz="40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CẢM ƠN THẦY CÔ </a:t>
            </a:r>
          </a:p>
          <a:p>
            <a:pPr algn="ctr">
              <a:buClr>
                <a:schemeClr val="accent1"/>
              </a:buClr>
              <a:buSzPts val="3000"/>
            </a:pPr>
            <a:r>
              <a:rPr lang="en-US" sz="40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VÀ CÁC BẠN ĐÃ THEO DÕI </a:t>
            </a:r>
          </a:p>
          <a:p>
            <a:pPr algn="ctr">
              <a:buClr>
                <a:schemeClr val="accent1"/>
              </a:buClr>
              <a:buSzPts val="3000"/>
            </a:pPr>
            <a:r>
              <a:rPr lang="en-US" sz="40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BÀI THUYẾT </a:t>
            </a:r>
            <a:r>
              <a:rPr lang="en-US" sz="44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TRÌNH</a:t>
            </a:r>
            <a:endParaRPr lang="en-VN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Oswa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BB1706-5EE6-5AA8-9780-6D3E1200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553" y="3938978"/>
            <a:ext cx="926647" cy="9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41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65770-8646-B307-2319-5E57AF0840A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FD20C6-293F-43DD-6E46-D9EE535FE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463627"/>
              </p:ext>
            </p:extLst>
          </p:nvPr>
        </p:nvGraphicFramePr>
        <p:xfrm>
          <a:off x="266984" y="1297396"/>
          <a:ext cx="8711220" cy="2717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56456">
                  <a:extLst>
                    <a:ext uri="{9D8B030D-6E8A-4147-A177-3AD203B41FA5}">
                      <a16:colId xmlns:a16="http://schemas.microsoft.com/office/drawing/2014/main" val="1212351140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4237400313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979713531"/>
                    </a:ext>
                  </a:extLst>
                </a:gridCol>
                <a:gridCol w="2789826">
                  <a:extLst>
                    <a:ext uri="{9D8B030D-6E8A-4147-A177-3AD203B41FA5}">
                      <a16:colId xmlns:a16="http://schemas.microsoft.com/office/drawing/2014/main" val="816541834"/>
                    </a:ext>
                  </a:extLst>
                </a:gridCol>
                <a:gridCol w="1728318">
                  <a:extLst>
                    <a:ext uri="{9D8B030D-6E8A-4147-A177-3AD203B41FA5}">
                      <a16:colId xmlns:a16="http://schemas.microsoft.com/office/drawing/2014/main" val="106478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 và tên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MSSV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Công việc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 giá (%)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417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Huỳnh</a:t>
                      </a:r>
                      <a:r>
                        <a:rPr lang="en-GB" sz="2000" b="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baseline="0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Vĩ</a:t>
                      </a:r>
                      <a:r>
                        <a:rPr lang="en-GB" sz="2000" b="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baseline="0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2001215850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Thiết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kế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cầu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trúc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PSO,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báo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xây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dựng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hàm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mục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tiêu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nghiên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cứu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khởi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tạo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đầu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K-means, so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sánh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các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tiêu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chí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quả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mô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phỏng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báo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về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loại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bỏ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đầu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dư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thừa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áp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dụng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thuật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toán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507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GB" sz="2000" b="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baseline="0" dirty="0" err="1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Quí</a:t>
                      </a:r>
                      <a:r>
                        <a:rPr lang="en-GB" sz="2000" b="0" baseline="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Mùi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2001215964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các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báo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nghiên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cứu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đến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PSO,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mô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tả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toán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giám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sát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sinh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viên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trong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lớp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thức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thực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hiện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thuật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toán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lý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thuyết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hỗn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loạn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lực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ảo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21379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EB0BB5-BC5E-6ED7-A55D-BDF56DF0CF75}"/>
              </a:ext>
            </a:extLst>
          </p:cNvPr>
          <p:cNvSpPr txBox="1"/>
          <p:nvPr/>
        </p:nvSpPr>
        <p:spPr>
          <a:xfrm>
            <a:off x="559253" y="655608"/>
            <a:ext cx="8025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BẢNG PHÂN CÔNG CÔNG VIỆC VÀ ĐÁNH GIÁ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72A81-29A2-527F-6AFE-4F59EDE834F5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25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AEF9ACED-B65E-B502-7996-0235EF333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61588"/>
              </p:ext>
            </p:extLst>
          </p:nvPr>
        </p:nvGraphicFramePr>
        <p:xfrm>
          <a:off x="770141" y="871640"/>
          <a:ext cx="7603717" cy="3845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pPr algn="ctr"/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B827E0-3BFF-E852-551B-99762B204FA4}"/>
              </a:ext>
            </a:extLst>
          </p:cNvPr>
          <p:cNvSpPr txBox="1">
            <a:spLocks/>
          </p:cNvSpPr>
          <p:nvPr/>
        </p:nvSpPr>
        <p:spPr>
          <a:xfrm>
            <a:off x="2115152" y="2368573"/>
            <a:ext cx="4913696" cy="8516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</a:pPr>
            <a:r>
              <a:rPr lang="en-US" sz="4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CẤU TRÚC</a:t>
            </a:r>
            <a:endParaRPr lang="en-U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358457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E1176-0CD1-107F-6988-9CBE5D04E3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06182" y="4866524"/>
            <a:ext cx="470833" cy="246601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706007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vi-VN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vi-VN" sz="2800" b="1" spc="15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74A4C-8611-04FA-5DAA-8DFCBB2F30D7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0481" y="1319514"/>
            <a:ext cx="30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7811" y="2131671"/>
            <a:ext cx="667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720051" y="2279411"/>
            <a:ext cx="6678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mắt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980481" y="1316363"/>
            <a:ext cx="30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937811" y="1834030"/>
            <a:ext cx="6678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980481" y="1311283"/>
            <a:ext cx="30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03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119" grpId="0"/>
      <p:bldP spid="119" grpId="1"/>
      <p:bldP spid="121" grpId="0"/>
      <p:bldP spid="121" grpId="1"/>
      <p:bldP spid="123" grpId="0"/>
      <p:bldP spid="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5A1B564-F48B-AB96-AB43-1E47F9CBB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173985"/>
              </p:ext>
            </p:extLst>
          </p:nvPr>
        </p:nvGraphicFramePr>
        <p:xfrm>
          <a:off x="842613" y="1638874"/>
          <a:ext cx="7930721" cy="2273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2C6AAAF-7BD4-8933-3310-9A8CFEEB5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974" y="3360932"/>
            <a:ext cx="1233470" cy="1103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A60F0-3A45-7CEB-9BE5-F3A145E254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86" b="98856" l="2125" r="99750">
                        <a14:foregroundMark x1="10125" y1="62700" x2="5375" y2="62700"/>
                        <a14:foregroundMark x1="40125" y1="55835" x2="73125" y2="54233"/>
                        <a14:foregroundMark x1="73125" y1="54233" x2="79125" y2="54233"/>
                        <a14:foregroundMark x1="12875" y1="53318" x2="93000" y2="45995"/>
                        <a14:foregroundMark x1="93000" y1="45995" x2="59875" y2="67048"/>
                        <a14:foregroundMark x1="59875" y1="67048" x2="7750" y2="62700"/>
                        <a14:foregroundMark x1="61250" y1="73913" x2="85250" y2="81922"/>
                        <a14:foregroundMark x1="85250" y1="81922" x2="61750" y2="68879"/>
                        <a14:foregroundMark x1="61750" y1="68879" x2="58375" y2="69565"/>
                        <a14:foregroundMark x1="58875" y1="68650" x2="88500" y2="81007"/>
                        <a14:foregroundMark x1="88500" y1="81007" x2="94000" y2="43021"/>
                        <a14:foregroundMark x1="94000" y1="43021" x2="93625" y2="71396"/>
                        <a14:foregroundMark x1="98375" y1="52403" x2="78250" y2="48055"/>
                        <a14:foregroundMark x1="78250" y1="48055" x2="52625" y2="61098"/>
                        <a14:foregroundMark x1="52625" y1="61098" x2="65875" y2="87643"/>
                        <a14:foregroundMark x1="65875" y1="87643" x2="84875" y2="87185"/>
                        <a14:foregroundMark x1="84875" y1="87185" x2="96875" y2="61785"/>
                        <a14:foregroundMark x1="96875" y1="61785" x2="96500" y2="61098"/>
                        <a14:foregroundMark x1="58000" y1="70481" x2="84125" y2="82380"/>
                        <a14:foregroundMark x1="84125" y1="82380" x2="63375" y2="70023"/>
                        <a14:foregroundMark x1="63375" y1="70023" x2="59375" y2="71396"/>
                        <a14:foregroundMark x1="59375" y1="72082" x2="54250" y2="72082"/>
                        <a14:foregroundMark x1="80429" y1="98327" x2="82000" y2="99771"/>
                        <a14:foregroundMark x1="51875" y1="72082" x2="71237" y2="89879"/>
                        <a14:foregroundMark x1="82000" y1="99771" x2="99750" y2="98856"/>
                        <a14:foregroundMark x1="99750" y1="98856" x2="98375" y2="49886"/>
                        <a14:foregroundMark x1="52750" y1="74828" x2="62664" y2="92464"/>
                        <a14:foregroundMark x1="11500" y1="42105" x2="11132" y2="11770"/>
                        <a14:foregroundMark x1="15763" y1="2871" x2="89000" y2="32952"/>
                        <a14:foregroundMark x1="89000" y1="32952" x2="90875" y2="42105"/>
                        <a14:foregroundMark x1="65387" y1="8411" x2="65750" y2="8467"/>
                        <a14:foregroundMark x1="61874" y1="7864" x2="63055" y2="8048"/>
                        <a14:foregroundMark x1="79865" y1="18565" x2="87500" y2="24027"/>
                        <a14:foregroundMark x1="65750" y1="8467" x2="67273" y2="9557"/>
                        <a14:foregroundMark x1="87500" y1="24027" x2="94625" y2="47368"/>
                        <a14:foregroundMark x1="10125" y1="18993" x2="12000" y2="46453"/>
                        <a14:foregroundMark x1="2625" y1="48055" x2="2125" y2="49886"/>
                        <a14:foregroundMark x1="43250" y1="13959" x2="28250" y2="4577"/>
                        <a14:backgroundMark x1="56125" y1="2517" x2="61750" y2="2517"/>
                        <a14:backgroundMark x1="49500" y1="5950" x2="54250" y2="5263"/>
                        <a14:backgroundMark x1="45250" y1="2517" x2="36375" y2="1831"/>
                        <a14:backgroundMark x1="46250" y1="6865" x2="57500" y2="7780"/>
                        <a14:backgroundMark x1="38125" y1="4577" x2="29625" y2="229"/>
                        <a14:backgroundMark x1="10000" y1="1831" x2="16125" y2="1831"/>
                        <a14:backgroundMark x1="13250" y1="1831" x2="9500" y2="9611"/>
                        <a14:backgroundMark x1="27750" y1="229" x2="33375" y2="229"/>
                        <a14:backgroundMark x1="67250" y1="9611" x2="80375" y2="17391"/>
                        <a14:backgroundMark x1="66250" y1="11442" x2="63500" y2="9611"/>
                        <a14:backgroundMark x1="61625" y1="7094" x2="45625" y2="3661"/>
                        <a14:backgroundMark x1="62500" y1="94737" x2="81375" y2="95652"/>
                        <a14:backgroundMark x1="61625" y1="95652" x2="79375" y2="92220"/>
                        <a14:backgroundMark x1="79375" y1="92220" x2="80375" y2="92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5264" y="3595672"/>
            <a:ext cx="1590461" cy="8687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C3668B-C051-498A-E2AC-D989B5BB39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0540" y="3239649"/>
            <a:ext cx="1395758" cy="1395758"/>
          </a:xfrm>
          <a:prstGeom prst="rect">
            <a:avLst/>
          </a:prstGeom>
        </p:spPr>
      </p:pic>
      <p:pic>
        <p:nvPicPr>
          <p:cNvPr id="10" name="Picture 2" descr="Image result for solution">
            <a:extLst>
              <a:ext uri="{FF2B5EF4-FFF2-40B4-BE49-F238E27FC236}">
                <a16:creationId xmlns:a16="http://schemas.microsoft.com/office/drawing/2014/main" id="{B84DC1BA-0894-1AB0-79FB-274ADFB2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993018" y="2736648"/>
            <a:ext cx="66812" cy="45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1715151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691113" y="1157468"/>
            <a:ext cx="3761773" cy="48140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Phương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Pháp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Giám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Sát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Hiện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Đại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3136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customer segment">
            <a:extLst>
              <a:ext uri="{FF2B5EF4-FFF2-40B4-BE49-F238E27FC236}">
                <a16:creationId xmlns:a16="http://schemas.microsoft.com/office/drawing/2014/main" id="{6FBCB3C3-7ABA-17B0-316F-C85487A5D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85627" y="3164561"/>
            <a:ext cx="186213" cy="10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olution">
            <a:extLst>
              <a:ext uri="{FF2B5EF4-FFF2-40B4-BE49-F238E27FC236}">
                <a16:creationId xmlns:a16="http://schemas.microsoft.com/office/drawing/2014/main" id="{8238DADD-0F2C-2F82-885A-52A1C1EA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5" y="1530736"/>
            <a:ext cx="3477986" cy="2379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CE870DB-E4B8-6DCF-AE30-0A7A03CB737F}"/>
              </a:ext>
            </a:extLst>
          </p:cNvPr>
          <p:cNvSpPr txBox="1"/>
          <p:nvPr/>
        </p:nvSpPr>
        <p:spPr>
          <a:xfrm>
            <a:off x="3837215" y="1441869"/>
            <a:ext cx="4839027" cy="3030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105410" rIns="0" bIns="0" rtlCol="0">
            <a:spAutoFit/>
          </a:bodyPr>
          <a:lstStyle/>
          <a:p>
            <a:pPr marL="468630" marR="5080" indent="-457200" algn="just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 được sử dụng rộng rãi nhờ khả năng tìm kiếm toàn cục tốt và hiệu quả chi phí.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8630" marR="5080" indent="-457200" algn="just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nghiên cứu đề xuất cải thiện vị trí đầu đọc RFID để đạt độ phủ tối ưu và giảm nhiễu sóng.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8630" marR="5080" indent="-457200" algn="just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kết hợp PSO với các thuật toán như K-means, lực ảo, và tối ưu hóa đa mục tiêu đã cho kết quả tốt hơn trong quy hoạch mạng RFID.</a:t>
            </a:r>
            <a:endParaRPr lang="en-GB" sz="20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1715151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4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E0C85EF-F90C-7CDD-EA2D-03351B4F25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919956"/>
              </p:ext>
            </p:extLst>
          </p:nvPr>
        </p:nvGraphicFramePr>
        <p:xfrm>
          <a:off x="1229614" y="978095"/>
          <a:ext cx="7807854" cy="388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BB257994-EA6D-CEED-3A50-3B2B2FC524DA}"/>
              </a:ext>
            </a:extLst>
          </p:cNvPr>
          <p:cNvSpPr/>
          <p:nvPr/>
        </p:nvSpPr>
        <p:spPr>
          <a:xfrm>
            <a:off x="5475575" y="5281911"/>
            <a:ext cx="45719" cy="45719"/>
          </a:xfrm>
          <a:prstGeom prst="cloudCallout">
            <a:avLst>
              <a:gd name="adj1" fmla="val 21548"/>
              <a:gd name="adj2" fmla="val 51635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D6E4C-6831-426D-8F83-53690E475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15228" y="5430307"/>
            <a:ext cx="95081" cy="45719"/>
          </a:xfrm>
          <a:prstGeom prst="rect">
            <a:avLst/>
          </a:prstGeom>
        </p:spPr>
      </p:pic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1374944-BA1E-8688-7D24-CABF8854C7E1}"/>
              </a:ext>
            </a:extLst>
          </p:cNvPr>
          <p:cNvSpPr txBox="1"/>
          <p:nvPr/>
        </p:nvSpPr>
        <p:spPr>
          <a:xfrm>
            <a:off x="106532" y="1664956"/>
            <a:ext cx="1457281" cy="226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2065" marR="5080" indent="-635" algn="ctr">
              <a:spcBef>
                <a:spcPts val="600"/>
              </a:spcBef>
            </a:pPr>
            <a:r>
              <a:rPr lang="en-US" sz="2800" b="1" spc="-2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spc="-2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b="1" spc="-2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spc="-2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b="1" spc="-2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spc="-2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PSO</a:t>
            </a:r>
            <a:endParaRPr sz="2800" b="1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hi Phí Mở Nhà Thuốc Là Bao Nhiêu Tiền? [Cập Nhật Mới Nhất 2024 ]">
            <a:extLst>
              <a:ext uri="{FF2B5EF4-FFF2-40B4-BE49-F238E27FC236}">
                <a16:creationId xmlns:a16="http://schemas.microsoft.com/office/drawing/2014/main" id="{DEF8A69D-3B98-4A15-9C71-CF77FF35C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97" y="3494944"/>
            <a:ext cx="151205" cy="9187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ua thuốc online: Rủi ro tiềm ẩnme]">
            <a:extLst>
              <a:ext uri="{FF2B5EF4-FFF2-40B4-BE49-F238E27FC236}">
                <a16:creationId xmlns:a16="http://schemas.microsoft.com/office/drawing/2014/main" id="{0BAFC4F1-7312-FB64-3C17-EA3D5D7B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61" y="3808325"/>
            <a:ext cx="196908" cy="1178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ịch vụ bác sĩ tư vấn miễn phí online - dễ dàng và tiện lợi">
            <a:extLst>
              <a:ext uri="{FF2B5EF4-FFF2-40B4-BE49-F238E27FC236}">
                <a16:creationId xmlns:a16="http://schemas.microsoft.com/office/drawing/2014/main" id="{7E886909-48D0-25E4-359D-73A4788A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41" y="2571750"/>
            <a:ext cx="85702" cy="487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Mua thuốc online giao tận nhà qua ứng dụng AiHealth Free">
            <a:extLst>
              <a:ext uri="{FF2B5EF4-FFF2-40B4-BE49-F238E27FC236}">
                <a16:creationId xmlns:a16="http://schemas.microsoft.com/office/drawing/2014/main" id="{A4639A35-4714-E89E-FE8C-2E184F16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548043" y="2242575"/>
            <a:ext cx="70296" cy="457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1715151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1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3421BE3-054C-39F7-6EA0-434547C8DFC1}"/>
              </a:ext>
            </a:extLst>
          </p:cNvPr>
          <p:cNvSpPr txBox="1">
            <a:spLocks/>
          </p:cNvSpPr>
          <p:nvPr/>
        </p:nvSpPr>
        <p:spPr>
          <a:xfrm>
            <a:off x="729059" y="1814869"/>
            <a:ext cx="2474130" cy="69414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11">
                <a:extLst>
                  <a:ext uri="{FF2B5EF4-FFF2-40B4-BE49-F238E27FC236}">
                    <a16:creationId xmlns:a16="http://schemas.microsoft.com/office/drawing/2014/main" id="{30D8109B-0579-6DCF-2C1D-AC1EE7BE6BC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4371036"/>
                  </p:ext>
                </p:extLst>
              </p:nvPr>
            </p:nvGraphicFramePr>
            <p:xfrm>
              <a:off x="258792" y="1230789"/>
              <a:ext cx="8626415" cy="34163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 11">
                <a:extLst>
                  <a:ext uri="{FF2B5EF4-FFF2-40B4-BE49-F238E27FC236}">
                    <a16:creationId xmlns:a16="http://schemas.microsoft.com/office/drawing/2014/main" id="{30D8109B-0579-6DCF-2C1D-AC1EE7BE6BC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4371036"/>
                  </p:ext>
                </p:extLst>
              </p:nvPr>
            </p:nvGraphicFramePr>
            <p:xfrm>
              <a:off x="258792" y="1230789"/>
              <a:ext cx="8626415" cy="34163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14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91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  <p:bldGraphic spid="12" grpI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Image result for customer segment">
            <a:extLst>
              <a:ext uri="{FF2B5EF4-FFF2-40B4-BE49-F238E27FC236}">
                <a16:creationId xmlns:a16="http://schemas.microsoft.com/office/drawing/2014/main" id="{D720E05D-AF2C-B959-B475-49CF68A5C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40858" y="2007295"/>
            <a:ext cx="4262284" cy="238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96EE4312-87FE-29E5-0DBF-CB810169E8D5}"/>
              </a:ext>
            </a:extLst>
          </p:cNvPr>
          <p:cNvSpPr/>
          <p:nvPr/>
        </p:nvSpPr>
        <p:spPr>
          <a:xfrm>
            <a:off x="947476" y="1579547"/>
            <a:ext cx="2083317" cy="1008608"/>
          </a:xfrm>
          <a:prstGeom prst="flowChartAlternateProcess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65D5863E-5723-BA0C-E145-F65192B5E9CF}"/>
              </a:ext>
            </a:extLst>
          </p:cNvPr>
          <p:cNvSpPr/>
          <p:nvPr/>
        </p:nvSpPr>
        <p:spPr>
          <a:xfrm>
            <a:off x="3492331" y="3825962"/>
            <a:ext cx="2281452" cy="1008608"/>
          </a:xfrm>
          <a:prstGeom prst="flowChartAlternateProcess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01445D3-533D-3F34-7BCE-5E2431A41250}"/>
              </a:ext>
            </a:extLst>
          </p:cNvPr>
          <p:cNvSpPr/>
          <p:nvPr/>
        </p:nvSpPr>
        <p:spPr>
          <a:xfrm>
            <a:off x="5884820" y="1502991"/>
            <a:ext cx="2083317" cy="1008608"/>
          </a:xfrm>
          <a:prstGeom prst="flowChartAlternateProcess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152503" y="1175657"/>
            <a:ext cx="2551611" cy="9318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YÊU CẦU HỆ THỐNG</a:t>
            </a:r>
          </a:p>
        </p:txBody>
      </p:sp>
    </p:spTree>
    <p:extLst>
      <p:ext uri="{BB962C8B-B14F-4D97-AF65-F5344CB8AC3E}">
        <p14:creationId xmlns:p14="http://schemas.microsoft.com/office/powerpoint/2010/main" val="2999878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Wolsey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2092B98FBC8544B875CEE6CCFB7D46" ma:contentTypeVersion="5" ma:contentTypeDescription="Create a new document." ma:contentTypeScope="" ma:versionID="e1aa0f6e604d73af2afacafd2dc8cbb0">
  <xsd:schema xmlns:xsd="http://www.w3.org/2001/XMLSchema" xmlns:xs="http://www.w3.org/2001/XMLSchema" xmlns:p="http://schemas.microsoft.com/office/2006/metadata/properties" xmlns:ns2="a22ee1c3-64d6-4cde-87b8-880a8fa277b5" targetNamespace="http://schemas.microsoft.com/office/2006/metadata/properties" ma:root="true" ma:fieldsID="7b59dc5f4ad8b14dfd2ee7ec10575472" ns2:_="">
    <xsd:import namespace="a22ee1c3-64d6-4cde-87b8-880a8fa277b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2ee1c3-64d6-4cde-87b8-880a8fa277b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802CD7-AEDD-4764-896B-16276E6440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2ee1c3-64d6-4cde-87b8-880a8fa277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CA8E1-19F5-4FD2-9A4C-8FA6B4FFDB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 HUFI</Template>
  <TotalTime>3370</TotalTime>
  <Words>1867</Words>
  <Application>Microsoft Office PowerPoint</Application>
  <PresentationFormat>On-screen Show (16:9)</PresentationFormat>
  <Paragraphs>237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Wingdings</vt:lpstr>
      <vt:lpstr>Times New Roman</vt:lpstr>
      <vt:lpstr>Cambria Math</vt:lpstr>
      <vt:lpstr>Roboto Condensed</vt:lpstr>
      <vt:lpstr>Arial</vt:lpstr>
      <vt:lpstr>Myriad Pro</vt:lpstr>
      <vt:lpstr>Oswald</vt:lpstr>
      <vt:lpstr>Wolsey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Vu PC</dc:creator>
  <cp:lastModifiedBy>Huỳnh Vĩ Khang</cp:lastModifiedBy>
  <cp:revision>80</cp:revision>
  <cp:lastPrinted>2022-04-21T14:44:34Z</cp:lastPrinted>
  <dcterms:modified xsi:type="dcterms:W3CDTF">2024-12-06T11:10:06Z</dcterms:modified>
</cp:coreProperties>
</file>